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28"/>
  </p:notesMasterIdLst>
  <p:sldIdLst>
    <p:sldId id="425" r:id="rId5"/>
    <p:sldId id="580" r:id="rId6"/>
    <p:sldId id="486" r:id="rId7"/>
    <p:sldId id="491" r:id="rId8"/>
    <p:sldId id="902" r:id="rId9"/>
    <p:sldId id="1026" r:id="rId10"/>
    <p:sldId id="904" r:id="rId11"/>
    <p:sldId id="1001" r:id="rId12"/>
    <p:sldId id="905" r:id="rId13"/>
    <p:sldId id="973" r:id="rId14"/>
    <p:sldId id="978" r:id="rId15"/>
    <p:sldId id="979" r:id="rId16"/>
    <p:sldId id="980" r:id="rId17"/>
    <p:sldId id="1027" r:id="rId18"/>
    <p:sldId id="1007" r:id="rId19"/>
    <p:sldId id="981" r:id="rId20"/>
    <p:sldId id="1028" r:id="rId21"/>
    <p:sldId id="1009" r:id="rId22"/>
    <p:sldId id="1011" r:id="rId23"/>
    <p:sldId id="1012" r:id="rId24"/>
    <p:sldId id="1013" r:id="rId25"/>
    <p:sldId id="1014" r:id="rId26"/>
    <p:sldId id="1025" r:id="rId27"/>
    <p:sldId id="1015" r:id="rId28"/>
    <p:sldId id="1017" r:id="rId29"/>
    <p:sldId id="1019" r:id="rId30"/>
    <p:sldId id="1029" r:id="rId31"/>
    <p:sldId id="915" r:id="rId32"/>
    <p:sldId id="1030" r:id="rId33"/>
    <p:sldId id="917" r:id="rId34"/>
    <p:sldId id="488" r:id="rId35"/>
    <p:sldId id="974" r:id="rId36"/>
    <p:sldId id="919" r:id="rId37"/>
    <p:sldId id="542" r:id="rId38"/>
    <p:sldId id="543" r:id="rId39"/>
    <p:sldId id="859" r:id="rId40"/>
    <p:sldId id="860" r:id="rId41"/>
    <p:sldId id="861" r:id="rId42"/>
    <p:sldId id="920" r:id="rId43"/>
    <p:sldId id="970" r:id="rId44"/>
    <p:sldId id="921" r:id="rId45"/>
    <p:sldId id="982" r:id="rId46"/>
    <p:sldId id="983" r:id="rId47"/>
    <p:sldId id="1032" r:id="rId48"/>
    <p:sldId id="985" r:id="rId49"/>
    <p:sldId id="988" r:id="rId50"/>
    <p:sldId id="1031" r:id="rId51"/>
    <p:sldId id="989" r:id="rId52"/>
    <p:sldId id="990" r:id="rId53"/>
    <p:sldId id="991" r:id="rId54"/>
    <p:sldId id="992" r:id="rId55"/>
    <p:sldId id="994" r:id="rId56"/>
    <p:sldId id="995" r:id="rId57"/>
    <p:sldId id="1033" r:id="rId58"/>
    <p:sldId id="1020" r:id="rId59"/>
    <p:sldId id="997" r:id="rId60"/>
    <p:sldId id="1034" r:id="rId61"/>
    <p:sldId id="866" r:id="rId62"/>
    <p:sldId id="868" r:id="rId63"/>
    <p:sldId id="923" r:id="rId64"/>
    <p:sldId id="1035" r:id="rId65"/>
    <p:sldId id="869" r:id="rId66"/>
    <p:sldId id="870" r:id="rId67"/>
    <p:sldId id="871" r:id="rId68"/>
    <p:sldId id="1036" r:id="rId69"/>
    <p:sldId id="872" r:id="rId70"/>
    <p:sldId id="971" r:id="rId71"/>
    <p:sldId id="873" r:id="rId72"/>
    <p:sldId id="926" r:id="rId73"/>
    <p:sldId id="874" r:id="rId74"/>
    <p:sldId id="875" r:id="rId75"/>
    <p:sldId id="927" r:id="rId76"/>
    <p:sldId id="928" r:id="rId77"/>
    <p:sldId id="1037" r:id="rId78"/>
    <p:sldId id="930" r:id="rId79"/>
    <p:sldId id="931" r:id="rId80"/>
    <p:sldId id="1038" r:id="rId81"/>
    <p:sldId id="933" r:id="rId82"/>
    <p:sldId id="935" r:id="rId83"/>
    <p:sldId id="552" r:id="rId84"/>
    <p:sldId id="831" r:id="rId85"/>
    <p:sldId id="891" r:id="rId86"/>
    <p:sldId id="1039" r:id="rId87"/>
    <p:sldId id="936" r:id="rId88"/>
    <p:sldId id="833" r:id="rId89"/>
    <p:sldId id="894" r:id="rId90"/>
    <p:sldId id="937" r:id="rId91"/>
    <p:sldId id="938" r:id="rId92"/>
    <p:sldId id="898" r:id="rId93"/>
    <p:sldId id="899" r:id="rId94"/>
    <p:sldId id="900" r:id="rId95"/>
    <p:sldId id="1002" r:id="rId96"/>
    <p:sldId id="945" r:id="rId97"/>
    <p:sldId id="975" r:id="rId98"/>
    <p:sldId id="976" r:id="rId99"/>
    <p:sldId id="946" r:id="rId100"/>
    <p:sldId id="1040" r:id="rId101"/>
    <p:sldId id="1041" r:id="rId102"/>
    <p:sldId id="1042" r:id="rId103"/>
    <p:sldId id="1043" r:id="rId104"/>
    <p:sldId id="1045" r:id="rId105"/>
    <p:sldId id="1046" r:id="rId106"/>
    <p:sldId id="951" r:id="rId107"/>
    <p:sldId id="952" r:id="rId108"/>
    <p:sldId id="953" r:id="rId109"/>
    <p:sldId id="954" r:id="rId110"/>
    <p:sldId id="957" r:id="rId111"/>
    <p:sldId id="1022" r:id="rId112"/>
    <p:sldId id="1048" r:id="rId113"/>
    <p:sldId id="998" r:id="rId114"/>
    <p:sldId id="1023" r:id="rId115"/>
    <p:sldId id="1049" r:id="rId116"/>
    <p:sldId id="960" r:id="rId117"/>
    <p:sldId id="961" r:id="rId118"/>
    <p:sldId id="958" r:id="rId119"/>
    <p:sldId id="962" r:id="rId120"/>
    <p:sldId id="1050" r:id="rId121"/>
    <p:sldId id="964" r:id="rId122"/>
    <p:sldId id="966" r:id="rId123"/>
    <p:sldId id="965" r:id="rId124"/>
    <p:sldId id="977" r:id="rId125"/>
    <p:sldId id="506" r:id="rId126"/>
    <p:sldId id="968"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580"/>
            <p14:sldId id="486"/>
            <p14:sldId id="491"/>
            <p14:sldId id="902"/>
            <p14:sldId id="1026"/>
            <p14:sldId id="904"/>
            <p14:sldId id="1001"/>
            <p14:sldId id="905"/>
            <p14:sldId id="973"/>
            <p14:sldId id="978"/>
            <p14:sldId id="979"/>
            <p14:sldId id="980"/>
            <p14:sldId id="1027"/>
            <p14:sldId id="1007"/>
            <p14:sldId id="981"/>
            <p14:sldId id="1028"/>
            <p14:sldId id="1009"/>
            <p14:sldId id="1011"/>
            <p14:sldId id="1012"/>
            <p14:sldId id="1013"/>
            <p14:sldId id="1014"/>
            <p14:sldId id="1025"/>
            <p14:sldId id="1015"/>
            <p14:sldId id="1017"/>
            <p14:sldId id="1019"/>
            <p14:sldId id="1029"/>
            <p14:sldId id="915"/>
            <p14:sldId id="1030"/>
            <p14:sldId id="917"/>
            <p14:sldId id="488"/>
            <p14:sldId id="974"/>
            <p14:sldId id="919"/>
            <p14:sldId id="542"/>
            <p14:sldId id="543"/>
            <p14:sldId id="859"/>
            <p14:sldId id="860"/>
            <p14:sldId id="861"/>
            <p14:sldId id="920"/>
            <p14:sldId id="970"/>
            <p14:sldId id="921"/>
            <p14:sldId id="982"/>
            <p14:sldId id="983"/>
            <p14:sldId id="1032"/>
            <p14:sldId id="985"/>
            <p14:sldId id="988"/>
            <p14:sldId id="1031"/>
            <p14:sldId id="989"/>
            <p14:sldId id="990"/>
            <p14:sldId id="991"/>
            <p14:sldId id="992"/>
            <p14:sldId id="994"/>
            <p14:sldId id="995"/>
            <p14:sldId id="1033"/>
            <p14:sldId id="1020"/>
            <p14:sldId id="997"/>
            <p14:sldId id="1034"/>
            <p14:sldId id="866"/>
            <p14:sldId id="868"/>
            <p14:sldId id="923"/>
            <p14:sldId id="1035"/>
            <p14:sldId id="869"/>
            <p14:sldId id="870"/>
            <p14:sldId id="871"/>
            <p14:sldId id="1036"/>
            <p14:sldId id="872"/>
            <p14:sldId id="971"/>
            <p14:sldId id="873"/>
            <p14:sldId id="926"/>
            <p14:sldId id="874"/>
            <p14:sldId id="875"/>
            <p14:sldId id="927"/>
            <p14:sldId id="928"/>
            <p14:sldId id="1037"/>
            <p14:sldId id="930"/>
            <p14:sldId id="931"/>
            <p14:sldId id="1038"/>
            <p14:sldId id="933"/>
            <p14:sldId id="935"/>
            <p14:sldId id="552"/>
            <p14:sldId id="831"/>
            <p14:sldId id="891"/>
            <p14:sldId id="1039"/>
            <p14:sldId id="936"/>
            <p14:sldId id="833"/>
            <p14:sldId id="894"/>
            <p14:sldId id="937"/>
            <p14:sldId id="938"/>
            <p14:sldId id="898"/>
            <p14:sldId id="899"/>
            <p14:sldId id="900"/>
            <p14:sldId id="1002"/>
            <p14:sldId id="945"/>
            <p14:sldId id="975"/>
            <p14:sldId id="976"/>
            <p14:sldId id="946"/>
            <p14:sldId id="1040"/>
            <p14:sldId id="1041"/>
            <p14:sldId id="1042"/>
            <p14:sldId id="1043"/>
            <p14:sldId id="1045"/>
            <p14:sldId id="1046"/>
            <p14:sldId id="951"/>
            <p14:sldId id="952"/>
            <p14:sldId id="953"/>
            <p14:sldId id="954"/>
            <p14:sldId id="957"/>
            <p14:sldId id="1022"/>
            <p14:sldId id="1048"/>
            <p14:sldId id="998"/>
            <p14:sldId id="1023"/>
            <p14:sldId id="1049"/>
            <p14:sldId id="960"/>
            <p14:sldId id="961"/>
            <p14:sldId id="958"/>
            <p14:sldId id="962"/>
            <p14:sldId id="1050"/>
            <p14:sldId id="964"/>
            <p14:sldId id="966"/>
            <p14:sldId id="965"/>
            <p14:sldId id="977"/>
            <p14:sldId id="506"/>
            <p14:sldId id="96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502F5D3D-0816-9A47-0719-36001A2F30AD}" name="Jonnilyn Rubis" initials="JR" userId="6984004f4a1a371f" providerId="Windows Live"/>
  <p188:author id="{92FA6577-88E1-AA2F-4FDD-9DABA9659E1B}" name="Lei San Agustin" initials="LSA" userId="S::lei@compliantlearningresources.com.au::d8299a59-9786-404a-a65b-a702bd7a1468" providerId="AD"/>
  <p188:author id="{2E270BF0-FD7D-DE8B-8AE0-C04D39CB6840}" name="Stephanie Nicole Sy" initials="SNS" userId="S::steph@compliantlearningresources.com.au::2456b08f-f7af-4184-bc60-e015f65942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8DCF"/>
    <a:srgbClr val="3CBE99"/>
    <a:srgbClr val="42BDCA"/>
    <a:srgbClr val="43A9CD"/>
    <a:srgbClr val="FFFFFF"/>
    <a:srgbClr val="FF595E"/>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C1174-5CDA-446F-B1AB-EAEDBE0ECD15}" v="1" dt="2023-08-24T23:30:32.6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4660"/>
  </p:normalViewPr>
  <p:slideViewPr>
    <p:cSldViewPr snapToGrid="0">
      <p:cViewPr varScale="1">
        <p:scale>
          <a:sx n="113" d="100"/>
          <a:sy n="113" d="100"/>
        </p:scale>
        <p:origin x="228" y="84"/>
      </p:cViewPr>
      <p:guideLst>
        <p:guide orient="horz" pos="2160"/>
        <p:guide pos="3840"/>
      </p:guideLst>
    </p:cSldViewPr>
  </p:slideViewPr>
  <p:notesTextViewPr>
    <p:cViewPr>
      <p:scale>
        <a:sx n="1" d="1"/>
        <a:sy n="1" d="1"/>
      </p:scale>
      <p:origin x="0" y="0"/>
    </p:cViewPr>
  </p:notesTextViewPr>
  <p:sorterViewPr>
    <p:cViewPr varScale="1">
      <p:scale>
        <a:sx n="1" d="1"/>
        <a:sy n="1" d="1"/>
      </p:scale>
      <p:origin x="0" y="-5451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n Daluz" userId="befa8149-c6af-46c9-b27d-15d84abc302f" providerId="ADAL" clId="{370B7AA9-E61C-4B09-8F83-CE4600F5ED71}"/>
    <pc:docChg chg="modSld">
      <pc:chgData name="Ayan Daluz" userId="befa8149-c6af-46c9-b27d-15d84abc302f" providerId="ADAL" clId="{370B7AA9-E61C-4B09-8F83-CE4600F5ED71}" dt="2023-04-13T23:11:35.996" v="23" actId="14100"/>
      <pc:docMkLst>
        <pc:docMk/>
      </pc:docMkLst>
      <pc:sldChg chg="modSp mod">
        <pc:chgData name="Ayan Daluz" userId="befa8149-c6af-46c9-b27d-15d84abc302f" providerId="ADAL" clId="{370B7AA9-E61C-4B09-8F83-CE4600F5ED71}" dt="2023-04-13T23:10:27.747" v="17" actId="20577"/>
        <pc:sldMkLst>
          <pc:docMk/>
          <pc:sldMk cId="1385239115" sldId="542"/>
        </pc:sldMkLst>
        <pc:spChg chg="mod">
          <ac:chgData name="Ayan Daluz" userId="befa8149-c6af-46c9-b27d-15d84abc302f" providerId="ADAL" clId="{370B7AA9-E61C-4B09-8F83-CE4600F5ED71}" dt="2023-04-13T23:10:27.747" v="17" actId="20577"/>
          <ac:spMkLst>
            <pc:docMk/>
            <pc:sldMk cId="1385239115" sldId="542"/>
            <ac:spMk id="7" creationId="{DAA945A5-8FEA-4C12-8848-FA2AE3698B17}"/>
          </ac:spMkLst>
        </pc:spChg>
      </pc:sldChg>
      <pc:sldChg chg="modSp mod">
        <pc:chgData name="Ayan Daluz" userId="befa8149-c6af-46c9-b27d-15d84abc302f" providerId="ADAL" clId="{370B7AA9-E61C-4B09-8F83-CE4600F5ED71}" dt="2023-04-13T23:10:03.555" v="11" actId="20577"/>
        <pc:sldMkLst>
          <pc:docMk/>
          <pc:sldMk cId="1387781938" sldId="580"/>
        </pc:sldMkLst>
        <pc:spChg chg="mod">
          <ac:chgData name="Ayan Daluz" userId="befa8149-c6af-46c9-b27d-15d84abc302f" providerId="ADAL" clId="{370B7AA9-E61C-4B09-8F83-CE4600F5ED71}" dt="2023-04-13T23:10:03.555" v="11" actId="20577"/>
          <ac:spMkLst>
            <pc:docMk/>
            <pc:sldMk cId="1387781938" sldId="580"/>
            <ac:spMk id="9" creationId="{042D9E7B-D1BB-4A59-8D12-11E6C2FA55AC}"/>
          </ac:spMkLst>
        </pc:spChg>
      </pc:sldChg>
      <pc:sldChg chg="modSp mod">
        <pc:chgData name="Ayan Daluz" userId="befa8149-c6af-46c9-b27d-15d84abc302f" providerId="ADAL" clId="{370B7AA9-E61C-4B09-8F83-CE4600F5ED71}" dt="2023-04-13T23:10:54.621" v="21" actId="14100"/>
        <pc:sldMkLst>
          <pc:docMk/>
          <pc:sldMk cId="2570677404" sldId="898"/>
        </pc:sldMkLst>
        <pc:spChg chg="mod">
          <ac:chgData name="Ayan Daluz" userId="befa8149-c6af-46c9-b27d-15d84abc302f" providerId="ADAL" clId="{370B7AA9-E61C-4B09-8F83-CE4600F5ED71}" dt="2023-04-13T23:10:54.621" v="21" actId="14100"/>
          <ac:spMkLst>
            <pc:docMk/>
            <pc:sldMk cId="2570677404" sldId="898"/>
            <ac:spMk id="7" creationId="{DAA945A5-8FEA-4C12-8848-FA2AE3698B17}"/>
          </ac:spMkLst>
        </pc:spChg>
      </pc:sldChg>
      <pc:sldChg chg="modSp mod">
        <pc:chgData name="Ayan Daluz" userId="befa8149-c6af-46c9-b27d-15d84abc302f" providerId="ADAL" clId="{370B7AA9-E61C-4B09-8F83-CE4600F5ED71}" dt="2023-04-13T23:11:35.996" v="23" actId="14100"/>
        <pc:sldMkLst>
          <pc:docMk/>
          <pc:sldMk cId="4166455025" sldId="951"/>
        </pc:sldMkLst>
        <pc:spChg chg="mod">
          <ac:chgData name="Ayan Daluz" userId="befa8149-c6af-46c9-b27d-15d84abc302f" providerId="ADAL" clId="{370B7AA9-E61C-4B09-8F83-CE4600F5ED71}" dt="2023-04-13T23:11:35.996" v="23" actId="14100"/>
          <ac:spMkLst>
            <pc:docMk/>
            <pc:sldMk cId="4166455025" sldId="951"/>
            <ac:spMk id="7" creationId="{DAA945A5-8FEA-4C12-8848-FA2AE3698B17}"/>
          </ac:spMkLst>
        </pc:spChg>
      </pc:sldChg>
    </pc:docChg>
  </pc:docChgLst>
  <pc:docChgLst>
    <pc:chgData name="Ayan Daluz" userId="befa8149-c6af-46c9-b27d-15d84abc302f" providerId="ADAL" clId="{47BF0DCB-AEF8-48C8-860E-50FADBB35CB4}"/>
    <pc:docChg chg="modSld">
      <pc:chgData name="Ayan Daluz" userId="befa8149-c6af-46c9-b27d-15d84abc302f" providerId="ADAL" clId="{47BF0DCB-AEF8-48C8-860E-50FADBB35CB4}" dt="2023-01-10T07:10:43.714" v="7"/>
      <pc:docMkLst>
        <pc:docMk/>
      </pc:docMkLst>
      <pc:sldChg chg="modSp mod">
        <pc:chgData name="Ayan Daluz" userId="befa8149-c6af-46c9-b27d-15d84abc302f" providerId="ADAL" clId="{47BF0DCB-AEF8-48C8-860E-50FADBB35CB4}" dt="2023-01-10T07:01:27.086" v="0" actId="20577"/>
        <pc:sldMkLst>
          <pc:docMk/>
          <pc:sldMk cId="2474872708" sldId="486"/>
        </pc:sldMkLst>
        <pc:spChg chg="mod">
          <ac:chgData name="Ayan Daluz" userId="befa8149-c6af-46c9-b27d-15d84abc302f" providerId="ADAL" clId="{47BF0DCB-AEF8-48C8-860E-50FADBB35CB4}" dt="2023-01-10T07:01:27.086" v="0" actId="20577"/>
          <ac:spMkLst>
            <pc:docMk/>
            <pc:sldMk cId="2474872708" sldId="486"/>
            <ac:spMk id="7" creationId="{DAA945A5-8FEA-4C12-8848-FA2AE3698B17}"/>
          </ac:spMkLst>
        </pc:spChg>
      </pc:sldChg>
      <pc:sldChg chg="modSp mod addCm">
        <pc:chgData name="Ayan Daluz" userId="befa8149-c6af-46c9-b27d-15d84abc302f" providerId="ADAL" clId="{47BF0DCB-AEF8-48C8-860E-50FADBB35CB4}" dt="2023-01-10T07:09:09.588" v="3"/>
        <pc:sldMkLst>
          <pc:docMk/>
          <pc:sldMk cId="684477745" sldId="1009"/>
        </pc:sldMkLst>
        <pc:spChg chg="mod">
          <ac:chgData name="Ayan Daluz" userId="befa8149-c6af-46c9-b27d-15d84abc302f" providerId="ADAL" clId="{47BF0DCB-AEF8-48C8-860E-50FADBB35CB4}" dt="2023-01-10T07:08:52.581" v="2" actId="20577"/>
          <ac:spMkLst>
            <pc:docMk/>
            <pc:sldMk cId="684477745" sldId="1009"/>
            <ac:spMk id="10" creationId="{042D9E7B-D1BB-4A59-8D12-11E6C2FA55AC}"/>
          </ac:spMkLst>
        </pc:spChg>
      </pc:sldChg>
      <pc:sldChg chg="modSp mod addCm modCm">
        <pc:chgData name="Ayan Daluz" userId="befa8149-c6af-46c9-b27d-15d84abc302f" providerId="ADAL" clId="{47BF0DCB-AEF8-48C8-860E-50FADBB35CB4}" dt="2023-01-10T07:10:43.714" v="7"/>
        <pc:sldMkLst>
          <pc:docMk/>
          <pc:sldMk cId="3260621541" sldId="1014"/>
        </pc:sldMkLst>
        <pc:spChg chg="mod">
          <ac:chgData name="Ayan Daluz" userId="befa8149-c6af-46c9-b27d-15d84abc302f" providerId="ADAL" clId="{47BF0DCB-AEF8-48C8-860E-50FADBB35CB4}" dt="2023-01-10T07:10:00.179" v="5" actId="20577"/>
          <ac:spMkLst>
            <pc:docMk/>
            <pc:sldMk cId="3260621541" sldId="1014"/>
            <ac:spMk id="10" creationId="{042D9E7B-D1BB-4A59-8D12-11E6C2FA55AC}"/>
          </ac:spMkLst>
        </pc:spChg>
      </pc:sldChg>
    </pc:docChg>
  </pc:docChgLst>
  <pc:docChgLst>
    <pc:chgData name="Shaira Teneza" userId="54b7cb2e-4ead-41c6-a99a-9b0ab1b6b958" providerId="ADAL" clId="{9D29A85E-144E-45C6-9B5A-65C32B0EA0A6}"/>
    <pc:docChg chg="undo custSel modSld">
      <pc:chgData name="Shaira Teneza" userId="54b7cb2e-4ead-41c6-a99a-9b0ab1b6b958" providerId="ADAL" clId="{9D29A85E-144E-45C6-9B5A-65C32B0EA0A6}" dt="2023-08-21T04:07:46.356" v="119" actId="20577"/>
      <pc:docMkLst>
        <pc:docMk/>
      </pc:docMkLst>
      <pc:sldChg chg="modSp mod">
        <pc:chgData name="Shaira Teneza" userId="54b7cb2e-4ead-41c6-a99a-9b0ab1b6b958" providerId="ADAL" clId="{9D29A85E-144E-45C6-9B5A-65C32B0EA0A6}" dt="2023-08-21T03:24:38.031" v="29" actId="20577"/>
        <pc:sldMkLst>
          <pc:docMk/>
          <pc:sldMk cId="4146461049" sldId="868"/>
        </pc:sldMkLst>
        <pc:spChg chg="mod">
          <ac:chgData name="Shaira Teneza" userId="54b7cb2e-4ead-41c6-a99a-9b0ab1b6b958" providerId="ADAL" clId="{9D29A85E-144E-45C6-9B5A-65C32B0EA0A6}" dt="2023-08-21T03:24:38.031" v="29" actId="20577"/>
          <ac:spMkLst>
            <pc:docMk/>
            <pc:sldMk cId="4146461049" sldId="868"/>
            <ac:spMk id="21" creationId="{042D9E7B-D1BB-4A59-8D12-11E6C2FA55AC}"/>
          </ac:spMkLst>
        </pc:spChg>
      </pc:sldChg>
      <pc:sldChg chg="modSp mod">
        <pc:chgData name="Shaira Teneza" userId="54b7cb2e-4ead-41c6-a99a-9b0ab1b6b958" providerId="ADAL" clId="{9D29A85E-144E-45C6-9B5A-65C32B0EA0A6}" dt="2023-08-21T03:56:33.404" v="96" actId="20577"/>
        <pc:sldMkLst>
          <pc:docMk/>
          <pc:sldMk cId="3571143685" sldId="874"/>
        </pc:sldMkLst>
        <pc:spChg chg="mod">
          <ac:chgData name="Shaira Teneza" userId="54b7cb2e-4ead-41c6-a99a-9b0ab1b6b958" providerId="ADAL" clId="{9D29A85E-144E-45C6-9B5A-65C32B0EA0A6}" dt="2023-08-21T03:56:33.404" v="96" actId="20577"/>
          <ac:spMkLst>
            <pc:docMk/>
            <pc:sldMk cId="3571143685" sldId="874"/>
            <ac:spMk id="21" creationId="{042D9E7B-D1BB-4A59-8D12-11E6C2FA55AC}"/>
          </ac:spMkLst>
        </pc:spChg>
      </pc:sldChg>
      <pc:sldChg chg="modSp mod">
        <pc:chgData name="Shaira Teneza" userId="54b7cb2e-4ead-41c6-a99a-9b0ab1b6b958" providerId="ADAL" clId="{9D29A85E-144E-45C6-9B5A-65C32B0EA0A6}" dt="2023-08-21T04:07:46.356" v="119" actId="20577"/>
        <pc:sldMkLst>
          <pc:docMk/>
          <pc:sldMk cId="1320707786" sldId="900"/>
        </pc:sldMkLst>
        <pc:spChg chg="mod">
          <ac:chgData name="Shaira Teneza" userId="54b7cb2e-4ead-41c6-a99a-9b0ab1b6b958" providerId="ADAL" clId="{9D29A85E-144E-45C6-9B5A-65C32B0EA0A6}" dt="2023-08-21T03:25:21.222" v="37"/>
          <ac:spMkLst>
            <pc:docMk/>
            <pc:sldMk cId="1320707786" sldId="900"/>
            <ac:spMk id="21" creationId="{042D9E7B-D1BB-4A59-8D12-11E6C2FA55AC}"/>
          </ac:spMkLst>
        </pc:spChg>
        <pc:graphicFrameChg chg="mod">
          <ac:chgData name="Shaira Teneza" userId="54b7cb2e-4ead-41c6-a99a-9b0ab1b6b958" providerId="ADAL" clId="{9D29A85E-144E-45C6-9B5A-65C32B0EA0A6}" dt="2023-08-21T04:07:46.356" v="119" actId="20577"/>
          <ac:graphicFrameMkLst>
            <pc:docMk/>
            <pc:sldMk cId="1320707786" sldId="900"/>
            <ac:graphicFrameMk id="2" creationId="{2B83D2FF-495E-F7F2-EE64-DAA87B480AD0}"/>
          </ac:graphicFrameMkLst>
        </pc:graphicFrameChg>
      </pc:sldChg>
      <pc:sldChg chg="modSp mod">
        <pc:chgData name="Shaira Teneza" userId="54b7cb2e-4ead-41c6-a99a-9b0ab1b6b958" providerId="ADAL" clId="{9D29A85E-144E-45C6-9B5A-65C32B0EA0A6}" dt="2023-08-21T03:26:22.923" v="50" actId="20577"/>
        <pc:sldMkLst>
          <pc:docMk/>
          <pc:sldMk cId="1021174204" sldId="902"/>
        </pc:sldMkLst>
        <pc:spChg chg="mod">
          <ac:chgData name="Shaira Teneza" userId="54b7cb2e-4ead-41c6-a99a-9b0ab1b6b958" providerId="ADAL" clId="{9D29A85E-144E-45C6-9B5A-65C32B0EA0A6}" dt="2023-08-21T03:26:22.923" v="50" actId="20577"/>
          <ac:spMkLst>
            <pc:docMk/>
            <pc:sldMk cId="1021174204" sldId="902"/>
            <ac:spMk id="10" creationId="{042D9E7B-D1BB-4A59-8D12-11E6C2FA55AC}"/>
          </ac:spMkLst>
        </pc:spChg>
      </pc:sldChg>
      <pc:sldChg chg="modSp mod">
        <pc:chgData name="Shaira Teneza" userId="54b7cb2e-4ead-41c6-a99a-9b0ab1b6b958" providerId="ADAL" clId="{9D29A85E-144E-45C6-9B5A-65C32B0EA0A6}" dt="2023-08-21T03:26:54.516" v="52"/>
        <pc:sldMkLst>
          <pc:docMk/>
          <pc:sldMk cId="3599727869" sldId="920"/>
        </pc:sldMkLst>
        <pc:spChg chg="mod">
          <ac:chgData name="Shaira Teneza" userId="54b7cb2e-4ead-41c6-a99a-9b0ab1b6b958" providerId="ADAL" clId="{9D29A85E-144E-45C6-9B5A-65C32B0EA0A6}" dt="2023-08-21T03:26:54.516" v="52"/>
          <ac:spMkLst>
            <pc:docMk/>
            <pc:sldMk cId="3599727869" sldId="920"/>
            <ac:spMk id="21" creationId="{042D9E7B-D1BB-4A59-8D12-11E6C2FA55AC}"/>
          </ac:spMkLst>
        </pc:spChg>
      </pc:sldChg>
      <pc:sldChg chg="modSp">
        <pc:chgData name="Shaira Teneza" userId="54b7cb2e-4ead-41c6-a99a-9b0ab1b6b958" providerId="ADAL" clId="{9D29A85E-144E-45C6-9B5A-65C32B0EA0A6}" dt="2023-08-21T03:24:09.372" v="26" actId="108"/>
        <pc:sldMkLst>
          <pc:docMk/>
          <pc:sldMk cId="1598370699" sldId="921"/>
        </pc:sldMkLst>
        <pc:graphicFrameChg chg="mod">
          <ac:chgData name="Shaira Teneza" userId="54b7cb2e-4ead-41c6-a99a-9b0ab1b6b958" providerId="ADAL" clId="{9D29A85E-144E-45C6-9B5A-65C32B0EA0A6}" dt="2023-08-21T03:24:09.372" v="26" actId="108"/>
          <ac:graphicFrameMkLst>
            <pc:docMk/>
            <pc:sldMk cId="1598370699" sldId="921"/>
            <ac:graphicFrameMk id="2" creationId="{9EBBA3B7-B585-491F-F8F9-D65F1135E26D}"/>
          </ac:graphicFrameMkLst>
        </pc:graphicFrameChg>
      </pc:sldChg>
      <pc:sldChg chg="modSp mod">
        <pc:chgData name="Shaira Teneza" userId="54b7cb2e-4ead-41c6-a99a-9b0ab1b6b958" providerId="ADAL" clId="{9D29A85E-144E-45C6-9B5A-65C32B0EA0A6}" dt="2023-08-21T03:24:52.059" v="35" actId="20577"/>
        <pc:sldMkLst>
          <pc:docMk/>
          <pc:sldMk cId="2219440083" sldId="923"/>
        </pc:sldMkLst>
        <pc:spChg chg="mod">
          <ac:chgData name="Shaira Teneza" userId="54b7cb2e-4ead-41c6-a99a-9b0ab1b6b958" providerId="ADAL" clId="{9D29A85E-144E-45C6-9B5A-65C32B0EA0A6}" dt="2023-08-21T03:24:52.059" v="35" actId="20577"/>
          <ac:spMkLst>
            <pc:docMk/>
            <pc:sldMk cId="2219440083" sldId="923"/>
            <ac:spMk id="21" creationId="{042D9E7B-D1BB-4A59-8D12-11E6C2FA55AC}"/>
          </ac:spMkLst>
        </pc:spChg>
      </pc:sldChg>
      <pc:sldChg chg="modSp mod">
        <pc:chgData name="Shaira Teneza" userId="54b7cb2e-4ead-41c6-a99a-9b0ab1b6b958" providerId="ADAL" clId="{9D29A85E-144E-45C6-9B5A-65C32B0EA0A6}" dt="2023-08-21T03:25:52.578" v="47"/>
        <pc:sldMkLst>
          <pc:docMk/>
          <pc:sldMk cId="547671551" sldId="961"/>
        </pc:sldMkLst>
        <pc:spChg chg="mod">
          <ac:chgData name="Shaira Teneza" userId="54b7cb2e-4ead-41c6-a99a-9b0ab1b6b958" providerId="ADAL" clId="{9D29A85E-144E-45C6-9B5A-65C32B0EA0A6}" dt="2023-08-21T03:25:52.578" v="47"/>
          <ac:spMkLst>
            <pc:docMk/>
            <pc:sldMk cId="547671551" sldId="961"/>
            <ac:spMk id="21" creationId="{042D9E7B-D1BB-4A59-8D12-11E6C2FA55AC}"/>
          </ac:spMkLst>
        </pc:spChg>
      </pc:sldChg>
      <pc:sldChg chg="modSp">
        <pc:chgData name="Shaira Teneza" userId="54b7cb2e-4ead-41c6-a99a-9b0ab1b6b958" providerId="ADAL" clId="{9D29A85E-144E-45C6-9B5A-65C32B0EA0A6}" dt="2023-08-21T03:45:55.707" v="92" actId="20577"/>
        <pc:sldMkLst>
          <pc:docMk/>
          <pc:sldMk cId="3979235549" sldId="970"/>
        </pc:sldMkLst>
        <pc:graphicFrameChg chg="mod">
          <ac:chgData name="Shaira Teneza" userId="54b7cb2e-4ead-41c6-a99a-9b0ab1b6b958" providerId="ADAL" clId="{9D29A85E-144E-45C6-9B5A-65C32B0EA0A6}" dt="2023-08-21T03:45:55.707" v="92" actId="20577"/>
          <ac:graphicFrameMkLst>
            <pc:docMk/>
            <pc:sldMk cId="3979235549" sldId="970"/>
            <ac:graphicFrameMk id="2" creationId="{F9FDA6CE-D8E8-72BB-8E19-11F7D74C4D27}"/>
          </ac:graphicFrameMkLst>
        </pc:graphicFrameChg>
      </pc:sldChg>
      <pc:sldChg chg="modSp mod">
        <pc:chgData name="Shaira Teneza" userId="54b7cb2e-4ead-41c6-a99a-9b0ab1b6b958" providerId="ADAL" clId="{9D29A85E-144E-45C6-9B5A-65C32B0EA0A6}" dt="2023-08-21T03:29:51.264" v="66" actId="20577"/>
        <pc:sldMkLst>
          <pc:docMk/>
          <pc:sldMk cId="2680846537" sldId="975"/>
        </pc:sldMkLst>
        <pc:graphicFrameChg chg="modGraphic">
          <ac:chgData name="Shaira Teneza" userId="54b7cb2e-4ead-41c6-a99a-9b0ab1b6b958" providerId="ADAL" clId="{9D29A85E-144E-45C6-9B5A-65C32B0EA0A6}" dt="2023-08-21T03:29:51.264" v="66" actId="20577"/>
          <ac:graphicFrameMkLst>
            <pc:docMk/>
            <pc:sldMk cId="2680846537" sldId="975"/>
            <ac:graphicFrameMk id="2" creationId="{889DF445-CF37-5E7C-352B-CC806663B2D3}"/>
          </ac:graphicFrameMkLst>
        </pc:graphicFrameChg>
      </pc:sldChg>
      <pc:sldChg chg="modSp mod">
        <pc:chgData name="Shaira Teneza" userId="54b7cb2e-4ead-41c6-a99a-9b0ab1b6b958" providerId="ADAL" clId="{9D29A85E-144E-45C6-9B5A-65C32B0EA0A6}" dt="2023-08-21T03:46:20.843" v="95" actId="20577"/>
        <pc:sldMkLst>
          <pc:docMk/>
          <pc:sldMk cId="79991188" sldId="982"/>
        </pc:sldMkLst>
        <pc:spChg chg="mod">
          <ac:chgData name="Shaira Teneza" userId="54b7cb2e-4ead-41c6-a99a-9b0ab1b6b958" providerId="ADAL" clId="{9D29A85E-144E-45C6-9B5A-65C32B0EA0A6}" dt="2023-08-21T03:46:20.843" v="95" actId="20577"/>
          <ac:spMkLst>
            <pc:docMk/>
            <pc:sldMk cId="79991188" sldId="982"/>
            <ac:spMk id="21" creationId="{042D9E7B-D1BB-4A59-8D12-11E6C2FA55AC}"/>
          </ac:spMkLst>
        </pc:spChg>
      </pc:sldChg>
      <pc:sldChg chg="modSp mod">
        <pc:chgData name="Shaira Teneza" userId="54b7cb2e-4ead-41c6-a99a-9b0ab1b6b958" providerId="ADAL" clId="{9D29A85E-144E-45C6-9B5A-65C32B0EA0A6}" dt="2023-08-21T03:29:30.129" v="56" actId="20577"/>
        <pc:sldMkLst>
          <pc:docMk/>
          <pc:sldMk cId="2710987626" sldId="991"/>
        </pc:sldMkLst>
        <pc:spChg chg="mod">
          <ac:chgData name="Shaira Teneza" userId="54b7cb2e-4ead-41c6-a99a-9b0ab1b6b958" providerId="ADAL" clId="{9D29A85E-144E-45C6-9B5A-65C32B0EA0A6}" dt="2023-08-21T03:29:30.129" v="56" actId="20577"/>
          <ac:spMkLst>
            <pc:docMk/>
            <pc:sldMk cId="2710987626" sldId="991"/>
            <ac:spMk id="21" creationId="{042D9E7B-D1BB-4A59-8D12-11E6C2FA55AC}"/>
          </ac:spMkLst>
        </pc:spChg>
      </pc:sldChg>
      <pc:sldChg chg="modSp mod">
        <pc:chgData name="Shaira Teneza" userId="54b7cb2e-4ead-41c6-a99a-9b0ab1b6b958" providerId="ADAL" clId="{9D29A85E-144E-45C6-9B5A-65C32B0EA0A6}" dt="2023-08-21T03:29:37.515" v="57" actId="20577"/>
        <pc:sldMkLst>
          <pc:docMk/>
          <pc:sldMk cId="2725763343" sldId="992"/>
        </pc:sldMkLst>
        <pc:spChg chg="mod">
          <ac:chgData name="Shaira Teneza" userId="54b7cb2e-4ead-41c6-a99a-9b0ab1b6b958" providerId="ADAL" clId="{9D29A85E-144E-45C6-9B5A-65C32B0EA0A6}" dt="2023-08-21T03:29:37.515" v="57" actId="20577"/>
          <ac:spMkLst>
            <pc:docMk/>
            <pc:sldMk cId="2725763343" sldId="992"/>
            <ac:spMk id="21" creationId="{042D9E7B-D1BB-4A59-8D12-11E6C2FA55AC}"/>
          </ac:spMkLst>
        </pc:spChg>
      </pc:sldChg>
      <pc:sldChg chg="modSp mod">
        <pc:chgData name="Shaira Teneza" userId="54b7cb2e-4ead-41c6-a99a-9b0ab1b6b958" providerId="ADAL" clId="{9D29A85E-144E-45C6-9B5A-65C32B0EA0A6}" dt="2023-08-21T03:29:39.981" v="58" actId="20577"/>
        <pc:sldMkLst>
          <pc:docMk/>
          <pc:sldMk cId="799753541" sldId="994"/>
        </pc:sldMkLst>
        <pc:spChg chg="mod">
          <ac:chgData name="Shaira Teneza" userId="54b7cb2e-4ead-41c6-a99a-9b0ab1b6b958" providerId="ADAL" clId="{9D29A85E-144E-45C6-9B5A-65C32B0EA0A6}" dt="2023-08-21T03:29:39.981" v="58" actId="20577"/>
          <ac:spMkLst>
            <pc:docMk/>
            <pc:sldMk cId="799753541" sldId="994"/>
            <ac:spMk id="21" creationId="{042D9E7B-D1BB-4A59-8D12-11E6C2FA55AC}"/>
          </ac:spMkLst>
        </pc:spChg>
      </pc:sldChg>
      <pc:sldChg chg="modSp mod">
        <pc:chgData name="Shaira Teneza" userId="54b7cb2e-4ead-41c6-a99a-9b0ab1b6b958" providerId="ADAL" clId="{9D29A85E-144E-45C6-9B5A-65C32B0EA0A6}" dt="2023-08-21T03:29:42.140" v="59" actId="20577"/>
        <pc:sldMkLst>
          <pc:docMk/>
          <pc:sldMk cId="1726257860" sldId="997"/>
        </pc:sldMkLst>
        <pc:spChg chg="mod">
          <ac:chgData name="Shaira Teneza" userId="54b7cb2e-4ead-41c6-a99a-9b0ab1b6b958" providerId="ADAL" clId="{9D29A85E-144E-45C6-9B5A-65C32B0EA0A6}" dt="2023-08-21T03:29:42.140" v="59" actId="20577"/>
          <ac:spMkLst>
            <pc:docMk/>
            <pc:sldMk cId="1726257860" sldId="997"/>
            <ac:spMk id="21" creationId="{042D9E7B-D1BB-4A59-8D12-11E6C2FA55AC}"/>
          </ac:spMkLst>
        </pc:spChg>
      </pc:sldChg>
      <pc:sldChg chg="modSp">
        <pc:chgData name="Shaira Teneza" userId="54b7cb2e-4ead-41c6-a99a-9b0ab1b6b958" providerId="ADAL" clId="{9D29A85E-144E-45C6-9B5A-65C32B0EA0A6}" dt="2023-08-21T03:25:45.001" v="46" actId="108"/>
        <pc:sldMkLst>
          <pc:docMk/>
          <pc:sldMk cId="912645222" sldId="1002"/>
        </pc:sldMkLst>
        <pc:graphicFrameChg chg="mod">
          <ac:chgData name="Shaira Teneza" userId="54b7cb2e-4ead-41c6-a99a-9b0ab1b6b958" providerId="ADAL" clId="{9D29A85E-144E-45C6-9B5A-65C32B0EA0A6}" dt="2023-08-21T03:25:45.001" v="46" actId="108"/>
          <ac:graphicFrameMkLst>
            <pc:docMk/>
            <pc:sldMk cId="912645222" sldId="1002"/>
            <ac:graphicFrameMk id="5" creationId="{DA86F57B-42A8-7426-11CB-775B97DB5305}"/>
          </ac:graphicFrameMkLst>
        </pc:graphicFrameChg>
      </pc:sldChg>
      <pc:sldChg chg="modSp mod">
        <pc:chgData name="Shaira Teneza" userId="54b7cb2e-4ead-41c6-a99a-9b0ab1b6b958" providerId="ADAL" clId="{9D29A85E-144E-45C6-9B5A-65C32B0EA0A6}" dt="2023-08-21T03:23:48.404" v="22"/>
        <pc:sldMkLst>
          <pc:docMk/>
          <pc:sldMk cId="1801082001" sldId="1026"/>
        </pc:sldMkLst>
        <pc:spChg chg="mod">
          <ac:chgData name="Shaira Teneza" userId="54b7cb2e-4ead-41c6-a99a-9b0ab1b6b958" providerId="ADAL" clId="{9D29A85E-144E-45C6-9B5A-65C32B0EA0A6}" dt="2023-08-21T03:23:48.404" v="22"/>
          <ac:spMkLst>
            <pc:docMk/>
            <pc:sldMk cId="1801082001" sldId="1026"/>
            <ac:spMk id="3" creationId="{042D9E7B-D1BB-4A59-8D12-11E6C2FA55AC}"/>
          </ac:spMkLst>
        </pc:spChg>
      </pc:sldChg>
      <pc:sldChg chg="modSp mod">
        <pc:chgData name="Shaira Teneza" userId="54b7cb2e-4ead-41c6-a99a-9b0ab1b6b958" providerId="ADAL" clId="{9D29A85E-144E-45C6-9B5A-65C32B0EA0A6}" dt="2023-08-21T03:40:15.035" v="67" actId="20577"/>
        <pc:sldMkLst>
          <pc:docMk/>
          <pc:sldMk cId="4155488156" sldId="1028"/>
        </pc:sldMkLst>
        <pc:spChg chg="mod">
          <ac:chgData name="Shaira Teneza" userId="54b7cb2e-4ead-41c6-a99a-9b0ab1b6b958" providerId="ADAL" clId="{9D29A85E-144E-45C6-9B5A-65C32B0EA0A6}" dt="2023-08-21T03:40:15.035" v="67" actId="20577"/>
          <ac:spMkLst>
            <pc:docMk/>
            <pc:sldMk cId="4155488156" sldId="1028"/>
            <ac:spMk id="3" creationId="{0C91D465-3B0F-7CF9-FF85-9C2A6C6CE6C5}"/>
          </ac:spMkLst>
        </pc:spChg>
      </pc:sldChg>
    </pc:docChg>
  </pc:docChgLst>
  <pc:docChgLst>
    <pc:chgData name="Lei San Agustin" userId="d8299a59-9786-404a-a65b-a702bd7a1468" providerId="ADAL" clId="{24D89741-A216-479E-BD17-3B72045B75F1}"/>
    <pc:docChg chg="undo custSel addSld delSld modSld modSection">
      <pc:chgData name="Lei San Agustin" userId="d8299a59-9786-404a-a65b-a702bd7a1468" providerId="ADAL" clId="{24D89741-A216-479E-BD17-3B72045B75F1}" dt="2023-01-03T03:52:09.536" v="629"/>
      <pc:docMkLst>
        <pc:docMk/>
      </pc:docMkLst>
      <pc:sldChg chg="modSp mod">
        <pc:chgData name="Lei San Agustin" userId="d8299a59-9786-404a-a65b-a702bd7a1468" providerId="ADAL" clId="{24D89741-A216-479E-BD17-3B72045B75F1}" dt="2023-01-03T03:51:24.942" v="628" actId="20577"/>
        <pc:sldMkLst>
          <pc:docMk/>
          <pc:sldMk cId="4055469947" sldId="425"/>
        </pc:sldMkLst>
        <pc:spChg chg="mod">
          <ac:chgData name="Lei San Agustin" userId="d8299a59-9786-404a-a65b-a702bd7a1468" providerId="ADAL" clId="{24D89741-A216-479E-BD17-3B72045B75F1}" dt="2023-01-03T03:51:24.942" v="628" actId="20577"/>
          <ac:spMkLst>
            <pc:docMk/>
            <pc:sldMk cId="4055469947" sldId="425"/>
            <ac:spMk id="10" creationId="{726C08C4-900E-47A5-A5C9-CBC25C60966A}"/>
          </ac:spMkLst>
        </pc:spChg>
      </pc:sldChg>
      <pc:sldChg chg="modSp">
        <pc:chgData name="Lei San Agustin" userId="d8299a59-9786-404a-a65b-a702bd7a1468" providerId="ADAL" clId="{24D89741-A216-479E-BD17-3B72045B75F1}" dt="2023-01-03T03:52:09.536" v="629"/>
        <pc:sldMkLst>
          <pc:docMk/>
          <pc:sldMk cId="3894788654" sldId="489"/>
        </pc:sldMkLst>
        <pc:spChg chg="mod">
          <ac:chgData name="Lei San Agustin" userId="d8299a59-9786-404a-a65b-a702bd7a1468" providerId="ADAL" clId="{24D89741-A216-479E-BD17-3B72045B75F1}" dt="2023-01-03T03:52:09.536" v="629"/>
          <ac:spMkLst>
            <pc:docMk/>
            <pc:sldMk cId="3894788654" sldId="489"/>
            <ac:spMk id="6" creationId="{CD165E52-92B3-40D4-949D-279EB90F3F9E}"/>
          </ac:spMkLst>
        </pc:spChg>
      </pc:sldChg>
      <pc:sldChg chg="modSp mod">
        <pc:chgData name="Lei San Agustin" userId="d8299a59-9786-404a-a65b-a702bd7a1468" providerId="ADAL" clId="{24D89741-A216-479E-BD17-3B72045B75F1}" dt="2023-01-03T03:51:12.568" v="625" actId="20577"/>
        <pc:sldMkLst>
          <pc:docMk/>
          <pc:sldMk cId="623038521" sldId="506"/>
        </pc:sldMkLst>
        <pc:spChg chg="mod">
          <ac:chgData name="Lei San Agustin" userId="d8299a59-9786-404a-a65b-a702bd7a1468" providerId="ADAL" clId="{24D89741-A216-479E-BD17-3B72045B75F1}" dt="2023-01-03T03:51:12.568" v="625" actId="20577"/>
          <ac:spMkLst>
            <pc:docMk/>
            <pc:sldMk cId="623038521" sldId="506"/>
            <ac:spMk id="3" creationId="{042D9E7B-D1BB-4A59-8D12-11E6C2FA55AC}"/>
          </ac:spMkLst>
        </pc:spChg>
      </pc:sldChg>
      <pc:sldChg chg="del">
        <pc:chgData name="Lei San Agustin" userId="d8299a59-9786-404a-a65b-a702bd7a1468" providerId="ADAL" clId="{24D89741-A216-479E-BD17-3B72045B75F1}" dt="2023-01-03T02:18:33.922" v="612" actId="47"/>
        <pc:sldMkLst>
          <pc:docMk/>
          <pc:sldMk cId="1147293428" sldId="507"/>
        </pc:sldMkLst>
      </pc:sldChg>
      <pc:sldChg chg="modSp">
        <pc:chgData name="Lei San Agustin" userId="d8299a59-9786-404a-a65b-a702bd7a1468" providerId="ADAL" clId="{24D89741-A216-479E-BD17-3B72045B75F1}" dt="2023-01-03T03:52:09.536" v="629"/>
        <pc:sldMkLst>
          <pc:docMk/>
          <pc:sldMk cId="1780135572" sldId="543"/>
        </pc:sldMkLst>
        <pc:spChg chg="mod">
          <ac:chgData name="Lei San Agustin" userId="d8299a59-9786-404a-a65b-a702bd7a1468" providerId="ADAL" clId="{24D89741-A216-479E-BD17-3B72045B75F1}" dt="2023-01-03T03:52:09.536" v="629"/>
          <ac:spMkLst>
            <pc:docMk/>
            <pc:sldMk cId="1780135572" sldId="543"/>
            <ac:spMk id="6" creationId="{CD165E52-92B3-40D4-949D-279EB90F3F9E}"/>
          </ac:spMkLst>
        </pc:spChg>
      </pc:sldChg>
      <pc:sldChg chg="modSp">
        <pc:chgData name="Lei San Agustin" userId="d8299a59-9786-404a-a65b-a702bd7a1468" providerId="ADAL" clId="{24D89741-A216-479E-BD17-3B72045B75F1}" dt="2023-01-03T03:52:09.536" v="629"/>
        <pc:sldMkLst>
          <pc:docMk/>
          <pc:sldMk cId="1387781938" sldId="580"/>
        </pc:sldMkLst>
        <pc:spChg chg="mod">
          <ac:chgData name="Lei San Agustin" userId="d8299a59-9786-404a-a65b-a702bd7a1468" providerId="ADAL" clId="{24D89741-A216-479E-BD17-3B72045B75F1}" dt="2023-01-03T03:52:09.536" v="629"/>
          <ac:spMkLst>
            <pc:docMk/>
            <pc:sldMk cId="1387781938" sldId="580"/>
            <ac:spMk id="7" creationId="{CD165E52-92B3-40D4-949D-279EB90F3F9E}"/>
          </ac:spMkLst>
        </pc:spChg>
      </pc:sldChg>
      <pc:sldChg chg="modSp">
        <pc:chgData name="Lei San Agustin" userId="d8299a59-9786-404a-a65b-a702bd7a1468" providerId="ADAL" clId="{24D89741-A216-479E-BD17-3B72045B75F1}" dt="2023-01-03T03:52:09.536" v="629"/>
        <pc:sldMkLst>
          <pc:docMk/>
          <pc:sldMk cId="2544912406" sldId="831"/>
        </pc:sldMkLst>
        <pc:spChg chg="mod">
          <ac:chgData name="Lei San Agustin" userId="d8299a59-9786-404a-a65b-a702bd7a1468" providerId="ADAL" clId="{24D89741-A216-479E-BD17-3B72045B75F1}" dt="2023-01-03T03:52:09.536" v="629"/>
          <ac:spMkLst>
            <pc:docMk/>
            <pc:sldMk cId="2544912406" sldId="831"/>
            <ac:spMk id="6" creationId="{CD165E52-92B3-40D4-949D-279EB90F3F9E}"/>
          </ac:spMkLst>
        </pc:spChg>
      </pc:sldChg>
      <pc:sldChg chg="modSp">
        <pc:chgData name="Lei San Agustin" userId="d8299a59-9786-404a-a65b-a702bd7a1468" providerId="ADAL" clId="{24D89741-A216-479E-BD17-3B72045B75F1}" dt="2023-01-03T03:52:09.536" v="629"/>
        <pc:sldMkLst>
          <pc:docMk/>
          <pc:sldMk cId="2223673251" sldId="833"/>
        </pc:sldMkLst>
        <pc:spChg chg="mod">
          <ac:chgData name="Lei San Agustin" userId="d8299a59-9786-404a-a65b-a702bd7a1468" providerId="ADAL" clId="{24D89741-A216-479E-BD17-3B72045B75F1}" dt="2023-01-03T03:52:09.536" v="629"/>
          <ac:spMkLst>
            <pc:docMk/>
            <pc:sldMk cId="2223673251" sldId="833"/>
            <ac:spMk id="6" creationId="{CD165E52-92B3-40D4-949D-279EB90F3F9E}"/>
          </ac:spMkLst>
        </pc:spChg>
      </pc:sldChg>
      <pc:sldChg chg="modSp">
        <pc:chgData name="Lei San Agustin" userId="d8299a59-9786-404a-a65b-a702bd7a1468" providerId="ADAL" clId="{24D89741-A216-479E-BD17-3B72045B75F1}" dt="2023-01-03T03:52:09.536" v="629"/>
        <pc:sldMkLst>
          <pc:docMk/>
          <pc:sldMk cId="3908240836" sldId="859"/>
        </pc:sldMkLst>
        <pc:spChg chg="mod">
          <ac:chgData name="Lei San Agustin" userId="d8299a59-9786-404a-a65b-a702bd7a1468" providerId="ADAL" clId="{24D89741-A216-479E-BD17-3B72045B75F1}" dt="2023-01-03T03:52:09.536" v="629"/>
          <ac:spMkLst>
            <pc:docMk/>
            <pc:sldMk cId="3908240836" sldId="859"/>
            <ac:spMk id="6" creationId="{CD165E52-92B3-40D4-949D-279EB90F3F9E}"/>
          </ac:spMkLst>
        </pc:spChg>
      </pc:sldChg>
      <pc:sldChg chg="modSp">
        <pc:chgData name="Lei San Agustin" userId="d8299a59-9786-404a-a65b-a702bd7a1468" providerId="ADAL" clId="{24D89741-A216-479E-BD17-3B72045B75F1}" dt="2023-01-03T03:52:09.536" v="629"/>
        <pc:sldMkLst>
          <pc:docMk/>
          <pc:sldMk cId="636536567" sldId="860"/>
        </pc:sldMkLst>
        <pc:spChg chg="mod">
          <ac:chgData name="Lei San Agustin" userId="d8299a59-9786-404a-a65b-a702bd7a1468" providerId="ADAL" clId="{24D89741-A216-479E-BD17-3B72045B75F1}" dt="2023-01-03T03:52:09.536" v="629"/>
          <ac:spMkLst>
            <pc:docMk/>
            <pc:sldMk cId="636536567" sldId="860"/>
            <ac:spMk id="6" creationId="{CD165E52-92B3-40D4-949D-279EB90F3F9E}"/>
          </ac:spMkLst>
        </pc:spChg>
      </pc:sldChg>
      <pc:sldChg chg="modSp">
        <pc:chgData name="Lei San Agustin" userId="d8299a59-9786-404a-a65b-a702bd7a1468" providerId="ADAL" clId="{24D89741-A216-479E-BD17-3B72045B75F1}" dt="2023-01-03T03:52:09.536" v="629"/>
        <pc:sldMkLst>
          <pc:docMk/>
          <pc:sldMk cId="2560955555" sldId="861"/>
        </pc:sldMkLst>
        <pc:spChg chg="mod">
          <ac:chgData name="Lei San Agustin" userId="d8299a59-9786-404a-a65b-a702bd7a1468" providerId="ADAL" clId="{24D89741-A216-479E-BD17-3B72045B75F1}" dt="2023-01-03T03:52:09.536" v="629"/>
          <ac:spMkLst>
            <pc:docMk/>
            <pc:sldMk cId="2560955555" sldId="861"/>
            <ac:spMk id="7" creationId="{CD165E52-92B3-40D4-949D-279EB90F3F9E}"/>
          </ac:spMkLst>
        </pc:spChg>
      </pc:sldChg>
      <pc:sldChg chg="modSp">
        <pc:chgData name="Lei San Agustin" userId="d8299a59-9786-404a-a65b-a702bd7a1468" providerId="ADAL" clId="{24D89741-A216-479E-BD17-3B72045B75F1}" dt="2023-01-03T03:52:09.536" v="629"/>
        <pc:sldMkLst>
          <pc:docMk/>
          <pc:sldMk cId="841016404" sldId="866"/>
        </pc:sldMkLst>
        <pc:spChg chg="mod">
          <ac:chgData name="Lei San Agustin" userId="d8299a59-9786-404a-a65b-a702bd7a1468" providerId="ADAL" clId="{24D89741-A216-479E-BD17-3B72045B75F1}" dt="2023-01-03T03:52:09.536" v="629"/>
          <ac:spMkLst>
            <pc:docMk/>
            <pc:sldMk cId="841016404" sldId="866"/>
            <ac:spMk id="6" creationId="{CD165E52-92B3-40D4-949D-279EB90F3F9E}"/>
          </ac:spMkLst>
        </pc:spChg>
      </pc:sldChg>
      <pc:sldChg chg="modSp">
        <pc:chgData name="Lei San Agustin" userId="d8299a59-9786-404a-a65b-a702bd7a1468" providerId="ADAL" clId="{24D89741-A216-479E-BD17-3B72045B75F1}" dt="2023-01-03T03:52:09.536" v="629"/>
        <pc:sldMkLst>
          <pc:docMk/>
          <pc:sldMk cId="4146461049" sldId="868"/>
        </pc:sldMkLst>
        <pc:spChg chg="mod">
          <ac:chgData name="Lei San Agustin" userId="d8299a59-9786-404a-a65b-a702bd7a1468" providerId="ADAL" clId="{24D89741-A216-479E-BD17-3B72045B75F1}" dt="2023-01-03T03:52:09.536" v="629"/>
          <ac:spMkLst>
            <pc:docMk/>
            <pc:sldMk cId="4146461049" sldId="868"/>
            <ac:spMk id="7" creationId="{CD165E52-92B3-40D4-949D-279EB90F3F9E}"/>
          </ac:spMkLst>
        </pc:spChg>
      </pc:sldChg>
      <pc:sldChg chg="modSp">
        <pc:chgData name="Lei San Agustin" userId="d8299a59-9786-404a-a65b-a702bd7a1468" providerId="ADAL" clId="{24D89741-A216-479E-BD17-3B72045B75F1}" dt="2023-01-03T03:52:09.536" v="629"/>
        <pc:sldMkLst>
          <pc:docMk/>
          <pc:sldMk cId="2251597637" sldId="869"/>
        </pc:sldMkLst>
        <pc:spChg chg="mod">
          <ac:chgData name="Lei San Agustin" userId="d8299a59-9786-404a-a65b-a702bd7a1468" providerId="ADAL" clId="{24D89741-A216-479E-BD17-3B72045B75F1}" dt="2023-01-03T03:52:09.536" v="629"/>
          <ac:spMkLst>
            <pc:docMk/>
            <pc:sldMk cId="2251597637" sldId="869"/>
            <ac:spMk id="10" creationId="{CD165E52-92B3-40D4-949D-279EB90F3F9E}"/>
          </ac:spMkLst>
        </pc:spChg>
      </pc:sldChg>
      <pc:sldChg chg="modSp">
        <pc:chgData name="Lei San Agustin" userId="d8299a59-9786-404a-a65b-a702bd7a1468" providerId="ADAL" clId="{24D89741-A216-479E-BD17-3B72045B75F1}" dt="2023-01-03T03:52:09.536" v="629"/>
        <pc:sldMkLst>
          <pc:docMk/>
          <pc:sldMk cId="604413102" sldId="870"/>
        </pc:sldMkLst>
        <pc:spChg chg="mod">
          <ac:chgData name="Lei San Agustin" userId="d8299a59-9786-404a-a65b-a702bd7a1468" providerId="ADAL" clId="{24D89741-A216-479E-BD17-3B72045B75F1}" dt="2023-01-03T03:52:09.536" v="629"/>
          <ac:spMkLst>
            <pc:docMk/>
            <pc:sldMk cId="604413102" sldId="870"/>
            <ac:spMk id="7" creationId="{CD165E52-92B3-40D4-949D-279EB90F3F9E}"/>
          </ac:spMkLst>
        </pc:spChg>
      </pc:sldChg>
      <pc:sldChg chg="modSp">
        <pc:chgData name="Lei San Agustin" userId="d8299a59-9786-404a-a65b-a702bd7a1468" providerId="ADAL" clId="{24D89741-A216-479E-BD17-3B72045B75F1}" dt="2023-01-03T03:52:09.536" v="629"/>
        <pc:sldMkLst>
          <pc:docMk/>
          <pc:sldMk cId="857891867" sldId="871"/>
        </pc:sldMkLst>
        <pc:spChg chg="mod">
          <ac:chgData name="Lei San Agustin" userId="d8299a59-9786-404a-a65b-a702bd7a1468" providerId="ADAL" clId="{24D89741-A216-479E-BD17-3B72045B75F1}" dt="2023-01-03T03:52:09.536" v="629"/>
          <ac:spMkLst>
            <pc:docMk/>
            <pc:sldMk cId="857891867" sldId="871"/>
            <ac:spMk id="7" creationId="{CD165E52-92B3-40D4-949D-279EB90F3F9E}"/>
          </ac:spMkLst>
        </pc:spChg>
      </pc:sldChg>
      <pc:sldChg chg="modSp">
        <pc:chgData name="Lei San Agustin" userId="d8299a59-9786-404a-a65b-a702bd7a1468" providerId="ADAL" clId="{24D89741-A216-479E-BD17-3B72045B75F1}" dt="2023-01-03T03:52:09.536" v="629"/>
        <pc:sldMkLst>
          <pc:docMk/>
          <pc:sldMk cId="454930521" sldId="872"/>
        </pc:sldMkLst>
        <pc:spChg chg="mod">
          <ac:chgData name="Lei San Agustin" userId="d8299a59-9786-404a-a65b-a702bd7a1468" providerId="ADAL" clId="{24D89741-A216-479E-BD17-3B72045B75F1}" dt="2023-01-03T03:52:09.536" v="629"/>
          <ac:spMkLst>
            <pc:docMk/>
            <pc:sldMk cId="454930521" sldId="872"/>
            <ac:spMk id="7" creationId="{CD165E52-92B3-40D4-949D-279EB90F3F9E}"/>
          </ac:spMkLst>
        </pc:spChg>
      </pc:sldChg>
      <pc:sldChg chg="modSp">
        <pc:chgData name="Lei San Agustin" userId="d8299a59-9786-404a-a65b-a702bd7a1468" providerId="ADAL" clId="{24D89741-A216-479E-BD17-3B72045B75F1}" dt="2023-01-03T03:52:09.536" v="629"/>
        <pc:sldMkLst>
          <pc:docMk/>
          <pc:sldMk cId="2881991498" sldId="873"/>
        </pc:sldMkLst>
        <pc:spChg chg="mod">
          <ac:chgData name="Lei San Agustin" userId="d8299a59-9786-404a-a65b-a702bd7a1468" providerId="ADAL" clId="{24D89741-A216-479E-BD17-3B72045B75F1}" dt="2023-01-03T03:52:09.536" v="629"/>
          <ac:spMkLst>
            <pc:docMk/>
            <pc:sldMk cId="2881991498" sldId="873"/>
            <ac:spMk id="6" creationId="{CD165E52-92B3-40D4-949D-279EB90F3F9E}"/>
          </ac:spMkLst>
        </pc:spChg>
      </pc:sldChg>
      <pc:sldChg chg="modSp">
        <pc:chgData name="Lei San Agustin" userId="d8299a59-9786-404a-a65b-a702bd7a1468" providerId="ADAL" clId="{24D89741-A216-479E-BD17-3B72045B75F1}" dt="2023-01-03T03:52:09.536" v="629"/>
        <pc:sldMkLst>
          <pc:docMk/>
          <pc:sldMk cId="3571143685" sldId="874"/>
        </pc:sldMkLst>
        <pc:spChg chg="mod">
          <ac:chgData name="Lei San Agustin" userId="d8299a59-9786-404a-a65b-a702bd7a1468" providerId="ADAL" clId="{24D89741-A216-479E-BD17-3B72045B75F1}" dt="2023-01-03T03:52:09.536" v="629"/>
          <ac:spMkLst>
            <pc:docMk/>
            <pc:sldMk cId="3571143685" sldId="874"/>
            <ac:spMk id="8" creationId="{CD165E52-92B3-40D4-949D-279EB90F3F9E}"/>
          </ac:spMkLst>
        </pc:spChg>
      </pc:sldChg>
      <pc:sldChg chg="modSp">
        <pc:chgData name="Lei San Agustin" userId="d8299a59-9786-404a-a65b-a702bd7a1468" providerId="ADAL" clId="{24D89741-A216-479E-BD17-3B72045B75F1}" dt="2023-01-03T03:52:09.536" v="629"/>
        <pc:sldMkLst>
          <pc:docMk/>
          <pc:sldMk cId="71819188" sldId="875"/>
        </pc:sldMkLst>
        <pc:spChg chg="mod">
          <ac:chgData name="Lei San Agustin" userId="d8299a59-9786-404a-a65b-a702bd7a1468" providerId="ADAL" clId="{24D89741-A216-479E-BD17-3B72045B75F1}" dt="2023-01-03T03:52:09.536" v="629"/>
          <ac:spMkLst>
            <pc:docMk/>
            <pc:sldMk cId="71819188" sldId="875"/>
            <ac:spMk id="7" creationId="{CD165E52-92B3-40D4-949D-279EB90F3F9E}"/>
          </ac:spMkLst>
        </pc:spChg>
      </pc:sldChg>
      <pc:sldChg chg="modSp">
        <pc:chgData name="Lei San Agustin" userId="d8299a59-9786-404a-a65b-a702bd7a1468" providerId="ADAL" clId="{24D89741-A216-479E-BD17-3B72045B75F1}" dt="2023-01-03T03:52:09.536" v="629"/>
        <pc:sldMkLst>
          <pc:docMk/>
          <pc:sldMk cId="1932297309" sldId="891"/>
        </pc:sldMkLst>
        <pc:spChg chg="mod">
          <ac:chgData name="Lei San Agustin" userId="d8299a59-9786-404a-a65b-a702bd7a1468" providerId="ADAL" clId="{24D89741-A216-479E-BD17-3B72045B75F1}" dt="2023-01-03T03:52:09.536" v="629"/>
          <ac:spMkLst>
            <pc:docMk/>
            <pc:sldMk cId="1932297309" sldId="891"/>
            <ac:spMk id="8" creationId="{CD165E52-92B3-40D4-949D-279EB90F3F9E}"/>
          </ac:spMkLst>
        </pc:spChg>
      </pc:sldChg>
      <pc:sldChg chg="modSp">
        <pc:chgData name="Lei San Agustin" userId="d8299a59-9786-404a-a65b-a702bd7a1468" providerId="ADAL" clId="{24D89741-A216-479E-BD17-3B72045B75F1}" dt="2023-01-03T03:52:09.536" v="629"/>
        <pc:sldMkLst>
          <pc:docMk/>
          <pc:sldMk cId="1810173353" sldId="892"/>
        </pc:sldMkLst>
        <pc:spChg chg="mod">
          <ac:chgData name="Lei San Agustin" userId="d8299a59-9786-404a-a65b-a702bd7a1468" providerId="ADAL" clId="{24D89741-A216-479E-BD17-3B72045B75F1}" dt="2023-01-03T03:52:09.536" v="629"/>
          <ac:spMkLst>
            <pc:docMk/>
            <pc:sldMk cId="1810173353" sldId="892"/>
            <ac:spMk id="9" creationId="{CD165E52-92B3-40D4-949D-279EB90F3F9E}"/>
          </ac:spMkLst>
        </pc:spChg>
      </pc:sldChg>
      <pc:sldChg chg="modSp">
        <pc:chgData name="Lei San Agustin" userId="d8299a59-9786-404a-a65b-a702bd7a1468" providerId="ADAL" clId="{24D89741-A216-479E-BD17-3B72045B75F1}" dt="2023-01-03T03:52:09.536" v="629"/>
        <pc:sldMkLst>
          <pc:docMk/>
          <pc:sldMk cId="704360051" sldId="894"/>
        </pc:sldMkLst>
        <pc:spChg chg="mod">
          <ac:chgData name="Lei San Agustin" userId="d8299a59-9786-404a-a65b-a702bd7a1468" providerId="ADAL" clId="{24D89741-A216-479E-BD17-3B72045B75F1}" dt="2023-01-03T03:52:09.536" v="629"/>
          <ac:spMkLst>
            <pc:docMk/>
            <pc:sldMk cId="704360051" sldId="894"/>
            <ac:spMk id="6" creationId="{CD165E52-92B3-40D4-949D-279EB90F3F9E}"/>
          </ac:spMkLst>
        </pc:spChg>
      </pc:sldChg>
      <pc:sldChg chg="modSp">
        <pc:chgData name="Lei San Agustin" userId="d8299a59-9786-404a-a65b-a702bd7a1468" providerId="ADAL" clId="{24D89741-A216-479E-BD17-3B72045B75F1}" dt="2023-01-03T03:52:09.536" v="629"/>
        <pc:sldMkLst>
          <pc:docMk/>
          <pc:sldMk cId="4198585699" sldId="899"/>
        </pc:sldMkLst>
        <pc:spChg chg="mod">
          <ac:chgData name="Lei San Agustin" userId="d8299a59-9786-404a-a65b-a702bd7a1468" providerId="ADAL" clId="{24D89741-A216-479E-BD17-3B72045B75F1}" dt="2023-01-03T03:52:09.536" v="629"/>
          <ac:spMkLst>
            <pc:docMk/>
            <pc:sldMk cId="4198585699" sldId="899"/>
            <ac:spMk id="6" creationId="{CD165E52-92B3-40D4-949D-279EB90F3F9E}"/>
          </ac:spMkLst>
        </pc:spChg>
      </pc:sldChg>
      <pc:sldChg chg="modSp">
        <pc:chgData name="Lei San Agustin" userId="d8299a59-9786-404a-a65b-a702bd7a1468" providerId="ADAL" clId="{24D89741-A216-479E-BD17-3B72045B75F1}" dt="2023-01-03T03:52:09.536" v="629"/>
        <pc:sldMkLst>
          <pc:docMk/>
          <pc:sldMk cId="1320707786" sldId="900"/>
        </pc:sldMkLst>
        <pc:spChg chg="mod">
          <ac:chgData name="Lei San Agustin" userId="d8299a59-9786-404a-a65b-a702bd7a1468" providerId="ADAL" clId="{24D89741-A216-479E-BD17-3B72045B75F1}" dt="2023-01-03T03:52:09.536" v="629"/>
          <ac:spMkLst>
            <pc:docMk/>
            <pc:sldMk cId="1320707786" sldId="900"/>
            <ac:spMk id="6" creationId="{CD165E52-92B3-40D4-949D-279EB90F3F9E}"/>
          </ac:spMkLst>
        </pc:spChg>
      </pc:sldChg>
      <pc:sldChg chg="modSp">
        <pc:chgData name="Lei San Agustin" userId="d8299a59-9786-404a-a65b-a702bd7a1468" providerId="ADAL" clId="{24D89741-A216-479E-BD17-3B72045B75F1}" dt="2023-01-03T03:52:09.536" v="629"/>
        <pc:sldMkLst>
          <pc:docMk/>
          <pc:sldMk cId="1021174204" sldId="902"/>
        </pc:sldMkLst>
        <pc:spChg chg="mod">
          <ac:chgData name="Lei San Agustin" userId="d8299a59-9786-404a-a65b-a702bd7a1468" providerId="ADAL" clId="{24D89741-A216-479E-BD17-3B72045B75F1}" dt="2023-01-03T03:52:09.536" v="629"/>
          <ac:spMkLst>
            <pc:docMk/>
            <pc:sldMk cId="1021174204" sldId="902"/>
            <ac:spMk id="6" creationId="{CD165E52-92B3-40D4-949D-279EB90F3F9E}"/>
          </ac:spMkLst>
        </pc:spChg>
      </pc:sldChg>
      <pc:sldChg chg="modSp">
        <pc:chgData name="Lei San Agustin" userId="d8299a59-9786-404a-a65b-a702bd7a1468" providerId="ADAL" clId="{24D89741-A216-479E-BD17-3B72045B75F1}" dt="2023-01-03T03:52:09.536" v="629"/>
        <pc:sldMkLst>
          <pc:docMk/>
          <pc:sldMk cId="1296674244" sldId="903"/>
        </pc:sldMkLst>
        <pc:spChg chg="mod">
          <ac:chgData name="Lei San Agustin" userId="d8299a59-9786-404a-a65b-a702bd7a1468" providerId="ADAL" clId="{24D89741-A216-479E-BD17-3B72045B75F1}" dt="2023-01-03T03:52:09.536" v="629"/>
          <ac:spMkLst>
            <pc:docMk/>
            <pc:sldMk cId="1296674244" sldId="903"/>
            <ac:spMk id="6" creationId="{CD165E52-92B3-40D4-949D-279EB90F3F9E}"/>
          </ac:spMkLst>
        </pc:spChg>
      </pc:sldChg>
      <pc:sldChg chg="modSp">
        <pc:chgData name="Lei San Agustin" userId="d8299a59-9786-404a-a65b-a702bd7a1468" providerId="ADAL" clId="{24D89741-A216-479E-BD17-3B72045B75F1}" dt="2023-01-03T03:52:09.536" v="629"/>
        <pc:sldMkLst>
          <pc:docMk/>
          <pc:sldMk cId="1467339628" sldId="904"/>
        </pc:sldMkLst>
        <pc:spChg chg="mod">
          <ac:chgData name="Lei San Agustin" userId="d8299a59-9786-404a-a65b-a702bd7a1468" providerId="ADAL" clId="{24D89741-A216-479E-BD17-3B72045B75F1}" dt="2023-01-03T03:52:09.536" v="629"/>
          <ac:spMkLst>
            <pc:docMk/>
            <pc:sldMk cId="1467339628" sldId="904"/>
            <ac:spMk id="6" creationId="{CD165E52-92B3-40D4-949D-279EB90F3F9E}"/>
          </ac:spMkLst>
        </pc:spChg>
      </pc:sldChg>
      <pc:sldChg chg="modSp">
        <pc:chgData name="Lei San Agustin" userId="d8299a59-9786-404a-a65b-a702bd7a1468" providerId="ADAL" clId="{24D89741-A216-479E-BD17-3B72045B75F1}" dt="2023-01-03T03:52:09.536" v="629"/>
        <pc:sldMkLst>
          <pc:docMk/>
          <pc:sldMk cId="3387191947" sldId="905"/>
        </pc:sldMkLst>
        <pc:spChg chg="mod">
          <ac:chgData name="Lei San Agustin" userId="d8299a59-9786-404a-a65b-a702bd7a1468" providerId="ADAL" clId="{24D89741-A216-479E-BD17-3B72045B75F1}" dt="2023-01-03T03:52:09.536" v="629"/>
          <ac:spMkLst>
            <pc:docMk/>
            <pc:sldMk cId="3387191947" sldId="905"/>
            <ac:spMk id="6" creationId="{CD165E52-92B3-40D4-949D-279EB90F3F9E}"/>
          </ac:spMkLst>
        </pc:spChg>
      </pc:sldChg>
      <pc:sldChg chg="modSp">
        <pc:chgData name="Lei San Agustin" userId="d8299a59-9786-404a-a65b-a702bd7a1468" providerId="ADAL" clId="{24D89741-A216-479E-BD17-3B72045B75F1}" dt="2023-01-03T03:52:09.536" v="629"/>
        <pc:sldMkLst>
          <pc:docMk/>
          <pc:sldMk cId="500772660" sldId="908"/>
        </pc:sldMkLst>
        <pc:spChg chg="mod">
          <ac:chgData name="Lei San Agustin" userId="d8299a59-9786-404a-a65b-a702bd7a1468" providerId="ADAL" clId="{24D89741-A216-479E-BD17-3B72045B75F1}" dt="2023-01-03T03:52:09.536" v="629"/>
          <ac:spMkLst>
            <pc:docMk/>
            <pc:sldMk cId="500772660" sldId="908"/>
            <ac:spMk id="7" creationId="{CD165E52-92B3-40D4-949D-279EB90F3F9E}"/>
          </ac:spMkLst>
        </pc:spChg>
      </pc:sldChg>
      <pc:sldChg chg="modSp">
        <pc:chgData name="Lei San Agustin" userId="d8299a59-9786-404a-a65b-a702bd7a1468" providerId="ADAL" clId="{24D89741-A216-479E-BD17-3B72045B75F1}" dt="2023-01-03T03:52:09.536" v="629"/>
        <pc:sldMkLst>
          <pc:docMk/>
          <pc:sldMk cId="3120129656" sldId="915"/>
        </pc:sldMkLst>
        <pc:spChg chg="mod">
          <ac:chgData name="Lei San Agustin" userId="d8299a59-9786-404a-a65b-a702bd7a1468" providerId="ADAL" clId="{24D89741-A216-479E-BD17-3B72045B75F1}" dt="2023-01-03T03:52:09.536" v="629"/>
          <ac:spMkLst>
            <pc:docMk/>
            <pc:sldMk cId="3120129656" sldId="915"/>
            <ac:spMk id="8" creationId="{CD165E52-92B3-40D4-949D-279EB90F3F9E}"/>
          </ac:spMkLst>
        </pc:spChg>
      </pc:sldChg>
      <pc:sldChg chg="modSp">
        <pc:chgData name="Lei San Agustin" userId="d8299a59-9786-404a-a65b-a702bd7a1468" providerId="ADAL" clId="{24D89741-A216-479E-BD17-3B72045B75F1}" dt="2023-01-03T03:52:09.536" v="629"/>
        <pc:sldMkLst>
          <pc:docMk/>
          <pc:sldMk cId="3753778964" sldId="916"/>
        </pc:sldMkLst>
        <pc:spChg chg="mod">
          <ac:chgData name="Lei San Agustin" userId="d8299a59-9786-404a-a65b-a702bd7a1468" providerId="ADAL" clId="{24D89741-A216-479E-BD17-3B72045B75F1}" dt="2023-01-03T03:52:09.536" v="629"/>
          <ac:spMkLst>
            <pc:docMk/>
            <pc:sldMk cId="3753778964" sldId="916"/>
            <ac:spMk id="6" creationId="{CD165E52-92B3-40D4-949D-279EB90F3F9E}"/>
          </ac:spMkLst>
        </pc:spChg>
      </pc:sldChg>
      <pc:sldChg chg="modSp">
        <pc:chgData name="Lei San Agustin" userId="d8299a59-9786-404a-a65b-a702bd7a1468" providerId="ADAL" clId="{24D89741-A216-479E-BD17-3B72045B75F1}" dt="2023-01-03T03:52:09.536" v="629"/>
        <pc:sldMkLst>
          <pc:docMk/>
          <pc:sldMk cId="1932100838" sldId="917"/>
        </pc:sldMkLst>
        <pc:spChg chg="mod">
          <ac:chgData name="Lei San Agustin" userId="d8299a59-9786-404a-a65b-a702bd7a1468" providerId="ADAL" clId="{24D89741-A216-479E-BD17-3B72045B75F1}" dt="2023-01-03T03:52:09.536" v="629"/>
          <ac:spMkLst>
            <pc:docMk/>
            <pc:sldMk cId="1932100838" sldId="917"/>
            <ac:spMk id="7" creationId="{CD165E52-92B3-40D4-949D-279EB90F3F9E}"/>
          </ac:spMkLst>
        </pc:spChg>
      </pc:sldChg>
      <pc:sldChg chg="modSp">
        <pc:chgData name="Lei San Agustin" userId="d8299a59-9786-404a-a65b-a702bd7a1468" providerId="ADAL" clId="{24D89741-A216-479E-BD17-3B72045B75F1}" dt="2023-01-03T03:52:09.536" v="629"/>
        <pc:sldMkLst>
          <pc:docMk/>
          <pc:sldMk cId="1460842378" sldId="918"/>
        </pc:sldMkLst>
        <pc:spChg chg="mod">
          <ac:chgData name="Lei San Agustin" userId="d8299a59-9786-404a-a65b-a702bd7a1468" providerId="ADAL" clId="{24D89741-A216-479E-BD17-3B72045B75F1}" dt="2023-01-03T03:52:09.536" v="629"/>
          <ac:spMkLst>
            <pc:docMk/>
            <pc:sldMk cId="1460842378" sldId="918"/>
            <ac:spMk id="7" creationId="{CD165E52-92B3-40D4-949D-279EB90F3F9E}"/>
          </ac:spMkLst>
        </pc:spChg>
      </pc:sldChg>
      <pc:sldChg chg="modSp">
        <pc:chgData name="Lei San Agustin" userId="d8299a59-9786-404a-a65b-a702bd7a1468" providerId="ADAL" clId="{24D89741-A216-479E-BD17-3B72045B75F1}" dt="2023-01-03T03:52:09.536" v="629"/>
        <pc:sldMkLst>
          <pc:docMk/>
          <pc:sldMk cId="2863373218" sldId="919"/>
        </pc:sldMkLst>
        <pc:spChg chg="mod">
          <ac:chgData name="Lei San Agustin" userId="d8299a59-9786-404a-a65b-a702bd7a1468" providerId="ADAL" clId="{24D89741-A216-479E-BD17-3B72045B75F1}" dt="2023-01-03T03:52:09.536" v="629"/>
          <ac:spMkLst>
            <pc:docMk/>
            <pc:sldMk cId="2863373218" sldId="919"/>
            <ac:spMk id="7" creationId="{CD165E52-92B3-40D4-949D-279EB90F3F9E}"/>
          </ac:spMkLst>
        </pc:spChg>
      </pc:sldChg>
      <pc:sldChg chg="modSp">
        <pc:chgData name="Lei San Agustin" userId="d8299a59-9786-404a-a65b-a702bd7a1468" providerId="ADAL" clId="{24D89741-A216-479E-BD17-3B72045B75F1}" dt="2023-01-03T03:52:09.536" v="629"/>
        <pc:sldMkLst>
          <pc:docMk/>
          <pc:sldMk cId="3599727869" sldId="920"/>
        </pc:sldMkLst>
        <pc:spChg chg="mod">
          <ac:chgData name="Lei San Agustin" userId="d8299a59-9786-404a-a65b-a702bd7a1468" providerId="ADAL" clId="{24D89741-A216-479E-BD17-3B72045B75F1}" dt="2023-01-03T03:52:09.536" v="629"/>
          <ac:spMkLst>
            <pc:docMk/>
            <pc:sldMk cId="3599727869" sldId="920"/>
            <ac:spMk id="6" creationId="{CD165E52-92B3-40D4-949D-279EB90F3F9E}"/>
          </ac:spMkLst>
        </pc:spChg>
      </pc:sldChg>
      <pc:sldChg chg="modSp">
        <pc:chgData name="Lei San Agustin" userId="d8299a59-9786-404a-a65b-a702bd7a1468" providerId="ADAL" clId="{24D89741-A216-479E-BD17-3B72045B75F1}" dt="2023-01-03T03:52:09.536" v="629"/>
        <pc:sldMkLst>
          <pc:docMk/>
          <pc:sldMk cId="1598370699" sldId="921"/>
        </pc:sldMkLst>
        <pc:spChg chg="mod">
          <ac:chgData name="Lei San Agustin" userId="d8299a59-9786-404a-a65b-a702bd7a1468" providerId="ADAL" clId="{24D89741-A216-479E-BD17-3B72045B75F1}" dt="2023-01-03T03:52:09.536" v="629"/>
          <ac:spMkLst>
            <pc:docMk/>
            <pc:sldMk cId="1598370699" sldId="921"/>
            <ac:spMk id="6" creationId="{CD165E52-92B3-40D4-949D-279EB90F3F9E}"/>
          </ac:spMkLst>
        </pc:spChg>
      </pc:sldChg>
      <pc:sldChg chg="modSp">
        <pc:chgData name="Lei San Agustin" userId="d8299a59-9786-404a-a65b-a702bd7a1468" providerId="ADAL" clId="{24D89741-A216-479E-BD17-3B72045B75F1}" dt="2023-01-03T03:52:09.536" v="629"/>
        <pc:sldMkLst>
          <pc:docMk/>
          <pc:sldMk cId="2219440083" sldId="923"/>
        </pc:sldMkLst>
        <pc:spChg chg="mod">
          <ac:chgData name="Lei San Agustin" userId="d8299a59-9786-404a-a65b-a702bd7a1468" providerId="ADAL" clId="{24D89741-A216-479E-BD17-3B72045B75F1}" dt="2023-01-03T03:52:09.536" v="629"/>
          <ac:spMkLst>
            <pc:docMk/>
            <pc:sldMk cId="2219440083" sldId="923"/>
            <ac:spMk id="6" creationId="{CD165E52-92B3-40D4-949D-279EB90F3F9E}"/>
          </ac:spMkLst>
        </pc:spChg>
      </pc:sldChg>
      <pc:sldChg chg="modSp">
        <pc:chgData name="Lei San Agustin" userId="d8299a59-9786-404a-a65b-a702bd7a1468" providerId="ADAL" clId="{24D89741-A216-479E-BD17-3B72045B75F1}" dt="2023-01-03T03:52:09.536" v="629"/>
        <pc:sldMkLst>
          <pc:docMk/>
          <pc:sldMk cId="2854818384" sldId="924"/>
        </pc:sldMkLst>
        <pc:spChg chg="mod">
          <ac:chgData name="Lei San Agustin" userId="d8299a59-9786-404a-a65b-a702bd7a1468" providerId="ADAL" clId="{24D89741-A216-479E-BD17-3B72045B75F1}" dt="2023-01-03T03:52:09.536" v="629"/>
          <ac:spMkLst>
            <pc:docMk/>
            <pc:sldMk cId="2854818384" sldId="924"/>
            <ac:spMk id="7" creationId="{CD165E52-92B3-40D4-949D-279EB90F3F9E}"/>
          </ac:spMkLst>
        </pc:spChg>
      </pc:sldChg>
      <pc:sldChg chg="modSp">
        <pc:chgData name="Lei San Agustin" userId="d8299a59-9786-404a-a65b-a702bd7a1468" providerId="ADAL" clId="{24D89741-A216-479E-BD17-3B72045B75F1}" dt="2023-01-03T03:52:09.536" v="629"/>
        <pc:sldMkLst>
          <pc:docMk/>
          <pc:sldMk cId="583638769" sldId="926"/>
        </pc:sldMkLst>
        <pc:spChg chg="mod">
          <ac:chgData name="Lei San Agustin" userId="d8299a59-9786-404a-a65b-a702bd7a1468" providerId="ADAL" clId="{24D89741-A216-479E-BD17-3B72045B75F1}" dt="2023-01-03T03:52:09.536" v="629"/>
          <ac:spMkLst>
            <pc:docMk/>
            <pc:sldMk cId="583638769" sldId="926"/>
            <ac:spMk id="6" creationId="{CD165E52-92B3-40D4-949D-279EB90F3F9E}"/>
          </ac:spMkLst>
        </pc:spChg>
      </pc:sldChg>
      <pc:sldChg chg="modSp">
        <pc:chgData name="Lei San Agustin" userId="d8299a59-9786-404a-a65b-a702bd7a1468" providerId="ADAL" clId="{24D89741-A216-479E-BD17-3B72045B75F1}" dt="2023-01-03T03:52:09.536" v="629"/>
        <pc:sldMkLst>
          <pc:docMk/>
          <pc:sldMk cId="3604874047" sldId="927"/>
        </pc:sldMkLst>
        <pc:spChg chg="mod">
          <ac:chgData name="Lei San Agustin" userId="d8299a59-9786-404a-a65b-a702bd7a1468" providerId="ADAL" clId="{24D89741-A216-479E-BD17-3B72045B75F1}" dt="2023-01-03T03:52:09.536" v="629"/>
          <ac:spMkLst>
            <pc:docMk/>
            <pc:sldMk cId="3604874047" sldId="927"/>
            <ac:spMk id="7" creationId="{CD165E52-92B3-40D4-949D-279EB90F3F9E}"/>
          </ac:spMkLst>
        </pc:spChg>
      </pc:sldChg>
      <pc:sldChg chg="modSp">
        <pc:chgData name="Lei San Agustin" userId="d8299a59-9786-404a-a65b-a702bd7a1468" providerId="ADAL" clId="{24D89741-A216-479E-BD17-3B72045B75F1}" dt="2023-01-03T03:52:09.536" v="629"/>
        <pc:sldMkLst>
          <pc:docMk/>
          <pc:sldMk cId="2226140609" sldId="928"/>
        </pc:sldMkLst>
        <pc:spChg chg="mod">
          <ac:chgData name="Lei San Agustin" userId="d8299a59-9786-404a-a65b-a702bd7a1468" providerId="ADAL" clId="{24D89741-A216-479E-BD17-3B72045B75F1}" dt="2023-01-03T03:52:09.536" v="629"/>
          <ac:spMkLst>
            <pc:docMk/>
            <pc:sldMk cId="2226140609" sldId="928"/>
            <ac:spMk id="10" creationId="{CD165E52-92B3-40D4-949D-279EB90F3F9E}"/>
          </ac:spMkLst>
        </pc:spChg>
      </pc:sldChg>
      <pc:sldChg chg="modSp">
        <pc:chgData name="Lei San Agustin" userId="d8299a59-9786-404a-a65b-a702bd7a1468" providerId="ADAL" clId="{24D89741-A216-479E-BD17-3B72045B75F1}" dt="2023-01-03T03:52:09.536" v="629"/>
        <pc:sldMkLst>
          <pc:docMk/>
          <pc:sldMk cId="3544254836" sldId="929"/>
        </pc:sldMkLst>
        <pc:spChg chg="mod">
          <ac:chgData name="Lei San Agustin" userId="d8299a59-9786-404a-a65b-a702bd7a1468" providerId="ADAL" clId="{24D89741-A216-479E-BD17-3B72045B75F1}" dt="2023-01-03T03:52:09.536" v="629"/>
          <ac:spMkLst>
            <pc:docMk/>
            <pc:sldMk cId="3544254836" sldId="929"/>
            <ac:spMk id="7" creationId="{CD165E52-92B3-40D4-949D-279EB90F3F9E}"/>
          </ac:spMkLst>
        </pc:spChg>
      </pc:sldChg>
      <pc:sldChg chg="modSp">
        <pc:chgData name="Lei San Agustin" userId="d8299a59-9786-404a-a65b-a702bd7a1468" providerId="ADAL" clId="{24D89741-A216-479E-BD17-3B72045B75F1}" dt="2023-01-03T03:52:09.536" v="629"/>
        <pc:sldMkLst>
          <pc:docMk/>
          <pc:sldMk cId="3454651068" sldId="930"/>
        </pc:sldMkLst>
        <pc:spChg chg="mod">
          <ac:chgData name="Lei San Agustin" userId="d8299a59-9786-404a-a65b-a702bd7a1468" providerId="ADAL" clId="{24D89741-A216-479E-BD17-3B72045B75F1}" dt="2023-01-03T03:52:09.536" v="629"/>
          <ac:spMkLst>
            <pc:docMk/>
            <pc:sldMk cId="3454651068" sldId="930"/>
            <ac:spMk id="7" creationId="{CD165E52-92B3-40D4-949D-279EB90F3F9E}"/>
          </ac:spMkLst>
        </pc:spChg>
      </pc:sldChg>
      <pc:sldChg chg="modSp">
        <pc:chgData name="Lei San Agustin" userId="d8299a59-9786-404a-a65b-a702bd7a1468" providerId="ADAL" clId="{24D89741-A216-479E-BD17-3B72045B75F1}" dt="2023-01-03T03:52:09.536" v="629"/>
        <pc:sldMkLst>
          <pc:docMk/>
          <pc:sldMk cId="3397752344" sldId="931"/>
        </pc:sldMkLst>
        <pc:spChg chg="mod">
          <ac:chgData name="Lei San Agustin" userId="d8299a59-9786-404a-a65b-a702bd7a1468" providerId="ADAL" clId="{24D89741-A216-479E-BD17-3B72045B75F1}" dt="2023-01-03T03:52:09.536" v="629"/>
          <ac:spMkLst>
            <pc:docMk/>
            <pc:sldMk cId="3397752344" sldId="931"/>
            <ac:spMk id="7" creationId="{CD165E52-92B3-40D4-949D-279EB90F3F9E}"/>
          </ac:spMkLst>
        </pc:spChg>
      </pc:sldChg>
      <pc:sldChg chg="modSp">
        <pc:chgData name="Lei San Agustin" userId="d8299a59-9786-404a-a65b-a702bd7a1468" providerId="ADAL" clId="{24D89741-A216-479E-BD17-3B72045B75F1}" dt="2023-01-03T03:52:09.536" v="629"/>
        <pc:sldMkLst>
          <pc:docMk/>
          <pc:sldMk cId="3642384747" sldId="932"/>
        </pc:sldMkLst>
        <pc:spChg chg="mod">
          <ac:chgData name="Lei San Agustin" userId="d8299a59-9786-404a-a65b-a702bd7a1468" providerId="ADAL" clId="{24D89741-A216-479E-BD17-3B72045B75F1}" dt="2023-01-03T03:52:09.536" v="629"/>
          <ac:spMkLst>
            <pc:docMk/>
            <pc:sldMk cId="3642384747" sldId="932"/>
            <ac:spMk id="7" creationId="{CD165E52-92B3-40D4-949D-279EB90F3F9E}"/>
          </ac:spMkLst>
        </pc:spChg>
      </pc:sldChg>
      <pc:sldChg chg="modSp">
        <pc:chgData name="Lei San Agustin" userId="d8299a59-9786-404a-a65b-a702bd7a1468" providerId="ADAL" clId="{24D89741-A216-479E-BD17-3B72045B75F1}" dt="2023-01-03T03:52:09.536" v="629"/>
        <pc:sldMkLst>
          <pc:docMk/>
          <pc:sldMk cId="2853998521" sldId="933"/>
        </pc:sldMkLst>
        <pc:spChg chg="mod">
          <ac:chgData name="Lei San Agustin" userId="d8299a59-9786-404a-a65b-a702bd7a1468" providerId="ADAL" clId="{24D89741-A216-479E-BD17-3B72045B75F1}" dt="2023-01-03T03:52:09.536" v="629"/>
          <ac:spMkLst>
            <pc:docMk/>
            <pc:sldMk cId="2853998521" sldId="933"/>
            <ac:spMk id="9" creationId="{CD165E52-92B3-40D4-949D-279EB90F3F9E}"/>
          </ac:spMkLst>
        </pc:spChg>
      </pc:sldChg>
      <pc:sldChg chg="modSp">
        <pc:chgData name="Lei San Agustin" userId="d8299a59-9786-404a-a65b-a702bd7a1468" providerId="ADAL" clId="{24D89741-A216-479E-BD17-3B72045B75F1}" dt="2023-01-03T03:52:09.536" v="629"/>
        <pc:sldMkLst>
          <pc:docMk/>
          <pc:sldMk cId="188515517" sldId="935"/>
        </pc:sldMkLst>
        <pc:spChg chg="mod">
          <ac:chgData name="Lei San Agustin" userId="d8299a59-9786-404a-a65b-a702bd7a1468" providerId="ADAL" clId="{24D89741-A216-479E-BD17-3B72045B75F1}" dt="2023-01-03T03:52:09.536" v="629"/>
          <ac:spMkLst>
            <pc:docMk/>
            <pc:sldMk cId="188515517" sldId="935"/>
            <ac:spMk id="7" creationId="{CD165E52-92B3-40D4-949D-279EB90F3F9E}"/>
          </ac:spMkLst>
        </pc:spChg>
      </pc:sldChg>
      <pc:sldChg chg="modSp">
        <pc:chgData name="Lei San Agustin" userId="d8299a59-9786-404a-a65b-a702bd7a1468" providerId="ADAL" clId="{24D89741-A216-479E-BD17-3B72045B75F1}" dt="2023-01-03T03:52:09.536" v="629"/>
        <pc:sldMkLst>
          <pc:docMk/>
          <pc:sldMk cId="3064049694" sldId="936"/>
        </pc:sldMkLst>
        <pc:spChg chg="mod">
          <ac:chgData name="Lei San Agustin" userId="d8299a59-9786-404a-a65b-a702bd7a1468" providerId="ADAL" clId="{24D89741-A216-479E-BD17-3B72045B75F1}" dt="2023-01-03T03:52:09.536" v="629"/>
          <ac:spMkLst>
            <pc:docMk/>
            <pc:sldMk cId="3064049694" sldId="936"/>
            <ac:spMk id="9" creationId="{CD165E52-92B3-40D4-949D-279EB90F3F9E}"/>
          </ac:spMkLst>
        </pc:spChg>
      </pc:sldChg>
      <pc:sldChg chg="modSp">
        <pc:chgData name="Lei San Agustin" userId="d8299a59-9786-404a-a65b-a702bd7a1468" providerId="ADAL" clId="{24D89741-A216-479E-BD17-3B72045B75F1}" dt="2023-01-03T03:52:09.536" v="629"/>
        <pc:sldMkLst>
          <pc:docMk/>
          <pc:sldMk cId="2463589929" sldId="937"/>
        </pc:sldMkLst>
        <pc:spChg chg="mod">
          <ac:chgData name="Lei San Agustin" userId="d8299a59-9786-404a-a65b-a702bd7a1468" providerId="ADAL" clId="{24D89741-A216-479E-BD17-3B72045B75F1}" dt="2023-01-03T03:52:09.536" v="629"/>
          <ac:spMkLst>
            <pc:docMk/>
            <pc:sldMk cId="2463589929" sldId="937"/>
            <ac:spMk id="6" creationId="{CD165E52-92B3-40D4-949D-279EB90F3F9E}"/>
          </ac:spMkLst>
        </pc:spChg>
      </pc:sldChg>
      <pc:sldChg chg="modSp">
        <pc:chgData name="Lei San Agustin" userId="d8299a59-9786-404a-a65b-a702bd7a1468" providerId="ADAL" clId="{24D89741-A216-479E-BD17-3B72045B75F1}" dt="2023-01-03T03:52:09.536" v="629"/>
        <pc:sldMkLst>
          <pc:docMk/>
          <pc:sldMk cId="2094163242" sldId="938"/>
        </pc:sldMkLst>
        <pc:spChg chg="mod">
          <ac:chgData name="Lei San Agustin" userId="d8299a59-9786-404a-a65b-a702bd7a1468" providerId="ADAL" clId="{24D89741-A216-479E-BD17-3B72045B75F1}" dt="2023-01-03T03:52:09.536" v="629"/>
          <ac:spMkLst>
            <pc:docMk/>
            <pc:sldMk cId="2094163242" sldId="938"/>
            <ac:spMk id="6" creationId="{CD165E52-92B3-40D4-949D-279EB90F3F9E}"/>
          </ac:spMkLst>
        </pc:spChg>
      </pc:sldChg>
      <pc:sldChg chg="modSp mod">
        <pc:chgData name="Lei San Agustin" userId="d8299a59-9786-404a-a65b-a702bd7a1468" providerId="ADAL" clId="{24D89741-A216-479E-BD17-3B72045B75F1}" dt="2023-01-03T03:52:09.536" v="629"/>
        <pc:sldMkLst>
          <pc:docMk/>
          <pc:sldMk cId="3929808251" sldId="945"/>
        </pc:sldMkLst>
        <pc:spChg chg="mod">
          <ac:chgData name="Lei San Agustin" userId="d8299a59-9786-404a-a65b-a702bd7a1468" providerId="ADAL" clId="{24D89741-A216-479E-BD17-3B72045B75F1}" dt="2023-01-03T03:52:09.536" v="629"/>
          <ac:spMkLst>
            <pc:docMk/>
            <pc:sldMk cId="3929808251" sldId="945"/>
            <ac:spMk id="7" creationId="{CD165E52-92B3-40D4-949D-279EB90F3F9E}"/>
          </ac:spMkLst>
        </pc:spChg>
        <pc:spChg chg="mod">
          <ac:chgData name="Lei San Agustin" userId="d8299a59-9786-404a-a65b-a702bd7a1468" providerId="ADAL" clId="{24D89741-A216-479E-BD17-3B72045B75F1}" dt="2023-01-03T02:04:45.590" v="369" actId="20577"/>
          <ac:spMkLst>
            <pc:docMk/>
            <pc:sldMk cId="3929808251" sldId="945"/>
            <ac:spMk id="21" creationId="{042D9E7B-D1BB-4A59-8D12-11E6C2FA55AC}"/>
          </ac:spMkLst>
        </pc:spChg>
      </pc:sldChg>
      <pc:sldChg chg="modSp">
        <pc:chgData name="Lei San Agustin" userId="d8299a59-9786-404a-a65b-a702bd7a1468" providerId="ADAL" clId="{24D89741-A216-479E-BD17-3B72045B75F1}" dt="2023-01-03T03:52:09.536" v="629"/>
        <pc:sldMkLst>
          <pc:docMk/>
          <pc:sldMk cId="4287807783" sldId="946"/>
        </pc:sldMkLst>
        <pc:spChg chg="mod">
          <ac:chgData name="Lei San Agustin" userId="d8299a59-9786-404a-a65b-a702bd7a1468" providerId="ADAL" clId="{24D89741-A216-479E-BD17-3B72045B75F1}" dt="2023-01-03T03:52:09.536" v="629"/>
          <ac:spMkLst>
            <pc:docMk/>
            <pc:sldMk cId="4287807783" sldId="946"/>
            <ac:spMk id="6" creationId="{CD165E52-92B3-40D4-949D-279EB90F3F9E}"/>
          </ac:spMkLst>
        </pc:spChg>
      </pc:sldChg>
      <pc:sldChg chg="modSp">
        <pc:chgData name="Lei San Agustin" userId="d8299a59-9786-404a-a65b-a702bd7a1468" providerId="ADAL" clId="{24D89741-A216-479E-BD17-3B72045B75F1}" dt="2023-01-03T03:52:09.536" v="629"/>
        <pc:sldMkLst>
          <pc:docMk/>
          <pc:sldMk cId="3599868816" sldId="952"/>
        </pc:sldMkLst>
        <pc:spChg chg="mod">
          <ac:chgData name="Lei San Agustin" userId="d8299a59-9786-404a-a65b-a702bd7a1468" providerId="ADAL" clId="{24D89741-A216-479E-BD17-3B72045B75F1}" dt="2023-01-03T03:52:09.536" v="629"/>
          <ac:spMkLst>
            <pc:docMk/>
            <pc:sldMk cId="3599868816" sldId="952"/>
            <ac:spMk id="7" creationId="{CD165E52-92B3-40D4-949D-279EB90F3F9E}"/>
          </ac:spMkLst>
        </pc:spChg>
      </pc:sldChg>
      <pc:sldChg chg="modSp">
        <pc:chgData name="Lei San Agustin" userId="d8299a59-9786-404a-a65b-a702bd7a1468" providerId="ADAL" clId="{24D89741-A216-479E-BD17-3B72045B75F1}" dt="2023-01-03T03:52:09.536" v="629"/>
        <pc:sldMkLst>
          <pc:docMk/>
          <pc:sldMk cId="3326155022" sldId="953"/>
        </pc:sldMkLst>
        <pc:spChg chg="mod">
          <ac:chgData name="Lei San Agustin" userId="d8299a59-9786-404a-a65b-a702bd7a1468" providerId="ADAL" clId="{24D89741-A216-479E-BD17-3B72045B75F1}" dt="2023-01-03T03:52:09.536" v="629"/>
          <ac:spMkLst>
            <pc:docMk/>
            <pc:sldMk cId="3326155022" sldId="953"/>
            <ac:spMk id="9" creationId="{CD165E52-92B3-40D4-949D-279EB90F3F9E}"/>
          </ac:spMkLst>
        </pc:spChg>
      </pc:sldChg>
      <pc:sldChg chg="modSp">
        <pc:chgData name="Lei San Agustin" userId="d8299a59-9786-404a-a65b-a702bd7a1468" providerId="ADAL" clId="{24D89741-A216-479E-BD17-3B72045B75F1}" dt="2023-01-03T03:52:09.536" v="629"/>
        <pc:sldMkLst>
          <pc:docMk/>
          <pc:sldMk cId="2919738417" sldId="954"/>
        </pc:sldMkLst>
        <pc:spChg chg="mod">
          <ac:chgData name="Lei San Agustin" userId="d8299a59-9786-404a-a65b-a702bd7a1468" providerId="ADAL" clId="{24D89741-A216-479E-BD17-3B72045B75F1}" dt="2023-01-03T03:52:09.536" v="629"/>
          <ac:spMkLst>
            <pc:docMk/>
            <pc:sldMk cId="2919738417" sldId="954"/>
            <ac:spMk id="9" creationId="{CD165E52-92B3-40D4-949D-279EB90F3F9E}"/>
          </ac:spMkLst>
        </pc:spChg>
      </pc:sldChg>
      <pc:sldChg chg="modSp">
        <pc:chgData name="Lei San Agustin" userId="d8299a59-9786-404a-a65b-a702bd7a1468" providerId="ADAL" clId="{24D89741-A216-479E-BD17-3B72045B75F1}" dt="2023-01-03T03:52:09.536" v="629"/>
        <pc:sldMkLst>
          <pc:docMk/>
          <pc:sldMk cId="3503740020" sldId="957"/>
        </pc:sldMkLst>
        <pc:spChg chg="mod">
          <ac:chgData name="Lei San Agustin" userId="d8299a59-9786-404a-a65b-a702bd7a1468" providerId="ADAL" clId="{24D89741-A216-479E-BD17-3B72045B75F1}" dt="2023-01-03T03:52:09.536" v="629"/>
          <ac:spMkLst>
            <pc:docMk/>
            <pc:sldMk cId="3503740020" sldId="957"/>
            <ac:spMk id="6" creationId="{CD165E52-92B3-40D4-949D-279EB90F3F9E}"/>
          </ac:spMkLst>
        </pc:spChg>
      </pc:sldChg>
      <pc:sldChg chg="modSp">
        <pc:chgData name="Lei San Agustin" userId="d8299a59-9786-404a-a65b-a702bd7a1468" providerId="ADAL" clId="{24D89741-A216-479E-BD17-3B72045B75F1}" dt="2023-01-03T03:52:09.536" v="629"/>
        <pc:sldMkLst>
          <pc:docMk/>
          <pc:sldMk cId="2826066448" sldId="958"/>
        </pc:sldMkLst>
        <pc:spChg chg="mod">
          <ac:chgData name="Lei San Agustin" userId="d8299a59-9786-404a-a65b-a702bd7a1468" providerId="ADAL" clId="{24D89741-A216-479E-BD17-3B72045B75F1}" dt="2023-01-03T03:52:09.536" v="629"/>
          <ac:spMkLst>
            <pc:docMk/>
            <pc:sldMk cId="2826066448" sldId="958"/>
            <ac:spMk id="7" creationId="{CD165E52-92B3-40D4-949D-279EB90F3F9E}"/>
          </ac:spMkLst>
        </pc:spChg>
      </pc:sldChg>
      <pc:sldChg chg="modSp">
        <pc:chgData name="Lei San Agustin" userId="d8299a59-9786-404a-a65b-a702bd7a1468" providerId="ADAL" clId="{24D89741-A216-479E-BD17-3B72045B75F1}" dt="2023-01-03T03:52:09.536" v="629"/>
        <pc:sldMkLst>
          <pc:docMk/>
          <pc:sldMk cId="1854112066" sldId="959"/>
        </pc:sldMkLst>
        <pc:spChg chg="mod">
          <ac:chgData name="Lei San Agustin" userId="d8299a59-9786-404a-a65b-a702bd7a1468" providerId="ADAL" clId="{24D89741-A216-479E-BD17-3B72045B75F1}" dt="2023-01-03T03:52:09.536" v="629"/>
          <ac:spMkLst>
            <pc:docMk/>
            <pc:sldMk cId="1854112066" sldId="959"/>
            <ac:spMk id="9" creationId="{CD165E52-92B3-40D4-949D-279EB90F3F9E}"/>
          </ac:spMkLst>
        </pc:spChg>
      </pc:sldChg>
      <pc:sldChg chg="modSp">
        <pc:chgData name="Lei San Agustin" userId="d8299a59-9786-404a-a65b-a702bd7a1468" providerId="ADAL" clId="{24D89741-A216-479E-BD17-3B72045B75F1}" dt="2023-01-03T03:52:09.536" v="629"/>
        <pc:sldMkLst>
          <pc:docMk/>
          <pc:sldMk cId="2654628495" sldId="960"/>
        </pc:sldMkLst>
        <pc:spChg chg="mod">
          <ac:chgData name="Lei San Agustin" userId="d8299a59-9786-404a-a65b-a702bd7a1468" providerId="ADAL" clId="{24D89741-A216-479E-BD17-3B72045B75F1}" dt="2023-01-03T03:52:09.536" v="629"/>
          <ac:spMkLst>
            <pc:docMk/>
            <pc:sldMk cId="2654628495" sldId="960"/>
            <ac:spMk id="9" creationId="{CD165E52-92B3-40D4-949D-279EB90F3F9E}"/>
          </ac:spMkLst>
        </pc:spChg>
      </pc:sldChg>
      <pc:sldChg chg="modSp">
        <pc:chgData name="Lei San Agustin" userId="d8299a59-9786-404a-a65b-a702bd7a1468" providerId="ADAL" clId="{24D89741-A216-479E-BD17-3B72045B75F1}" dt="2023-01-03T03:52:09.536" v="629"/>
        <pc:sldMkLst>
          <pc:docMk/>
          <pc:sldMk cId="547671551" sldId="961"/>
        </pc:sldMkLst>
        <pc:spChg chg="mod">
          <ac:chgData name="Lei San Agustin" userId="d8299a59-9786-404a-a65b-a702bd7a1468" providerId="ADAL" clId="{24D89741-A216-479E-BD17-3B72045B75F1}" dt="2023-01-03T03:52:09.536" v="629"/>
          <ac:spMkLst>
            <pc:docMk/>
            <pc:sldMk cId="547671551" sldId="961"/>
            <ac:spMk id="6" creationId="{CD165E52-92B3-40D4-949D-279EB90F3F9E}"/>
          </ac:spMkLst>
        </pc:spChg>
      </pc:sldChg>
      <pc:sldChg chg="modSp">
        <pc:chgData name="Lei San Agustin" userId="d8299a59-9786-404a-a65b-a702bd7a1468" providerId="ADAL" clId="{24D89741-A216-479E-BD17-3B72045B75F1}" dt="2023-01-03T03:52:09.536" v="629"/>
        <pc:sldMkLst>
          <pc:docMk/>
          <pc:sldMk cId="280914293" sldId="962"/>
        </pc:sldMkLst>
        <pc:spChg chg="mod">
          <ac:chgData name="Lei San Agustin" userId="d8299a59-9786-404a-a65b-a702bd7a1468" providerId="ADAL" clId="{24D89741-A216-479E-BD17-3B72045B75F1}" dt="2023-01-03T03:52:09.536" v="629"/>
          <ac:spMkLst>
            <pc:docMk/>
            <pc:sldMk cId="280914293" sldId="962"/>
            <ac:spMk id="7" creationId="{CD165E52-92B3-40D4-949D-279EB90F3F9E}"/>
          </ac:spMkLst>
        </pc:spChg>
      </pc:sldChg>
      <pc:sldChg chg="modSp">
        <pc:chgData name="Lei San Agustin" userId="d8299a59-9786-404a-a65b-a702bd7a1468" providerId="ADAL" clId="{24D89741-A216-479E-BD17-3B72045B75F1}" dt="2023-01-03T03:52:09.536" v="629"/>
        <pc:sldMkLst>
          <pc:docMk/>
          <pc:sldMk cId="1081164117" sldId="963"/>
        </pc:sldMkLst>
        <pc:spChg chg="mod">
          <ac:chgData name="Lei San Agustin" userId="d8299a59-9786-404a-a65b-a702bd7a1468" providerId="ADAL" clId="{24D89741-A216-479E-BD17-3B72045B75F1}" dt="2023-01-03T03:52:09.536" v="629"/>
          <ac:spMkLst>
            <pc:docMk/>
            <pc:sldMk cId="1081164117" sldId="963"/>
            <ac:spMk id="7" creationId="{CD165E52-92B3-40D4-949D-279EB90F3F9E}"/>
          </ac:spMkLst>
        </pc:spChg>
      </pc:sldChg>
      <pc:sldChg chg="modSp">
        <pc:chgData name="Lei San Agustin" userId="d8299a59-9786-404a-a65b-a702bd7a1468" providerId="ADAL" clId="{24D89741-A216-479E-BD17-3B72045B75F1}" dt="2023-01-03T03:52:09.536" v="629"/>
        <pc:sldMkLst>
          <pc:docMk/>
          <pc:sldMk cId="2062799833" sldId="964"/>
        </pc:sldMkLst>
        <pc:spChg chg="mod">
          <ac:chgData name="Lei San Agustin" userId="d8299a59-9786-404a-a65b-a702bd7a1468" providerId="ADAL" clId="{24D89741-A216-479E-BD17-3B72045B75F1}" dt="2023-01-03T03:52:09.536" v="629"/>
          <ac:spMkLst>
            <pc:docMk/>
            <pc:sldMk cId="2062799833" sldId="964"/>
            <ac:spMk id="7" creationId="{CD165E52-92B3-40D4-949D-279EB90F3F9E}"/>
          </ac:spMkLst>
        </pc:spChg>
      </pc:sldChg>
      <pc:sldChg chg="modSp">
        <pc:chgData name="Lei San Agustin" userId="d8299a59-9786-404a-a65b-a702bd7a1468" providerId="ADAL" clId="{24D89741-A216-479E-BD17-3B72045B75F1}" dt="2023-01-03T03:52:09.536" v="629"/>
        <pc:sldMkLst>
          <pc:docMk/>
          <pc:sldMk cId="2747474790" sldId="965"/>
        </pc:sldMkLst>
        <pc:spChg chg="mod">
          <ac:chgData name="Lei San Agustin" userId="d8299a59-9786-404a-a65b-a702bd7a1468" providerId="ADAL" clId="{24D89741-A216-479E-BD17-3B72045B75F1}" dt="2023-01-03T03:52:09.536" v="629"/>
          <ac:spMkLst>
            <pc:docMk/>
            <pc:sldMk cId="2747474790" sldId="965"/>
            <ac:spMk id="6" creationId="{CD165E52-92B3-40D4-949D-279EB90F3F9E}"/>
          </ac:spMkLst>
        </pc:spChg>
      </pc:sldChg>
      <pc:sldChg chg="modSp">
        <pc:chgData name="Lei San Agustin" userId="d8299a59-9786-404a-a65b-a702bd7a1468" providerId="ADAL" clId="{24D89741-A216-479E-BD17-3B72045B75F1}" dt="2023-01-03T03:52:09.536" v="629"/>
        <pc:sldMkLst>
          <pc:docMk/>
          <pc:sldMk cId="839278771" sldId="966"/>
        </pc:sldMkLst>
        <pc:spChg chg="mod">
          <ac:chgData name="Lei San Agustin" userId="d8299a59-9786-404a-a65b-a702bd7a1468" providerId="ADAL" clId="{24D89741-A216-479E-BD17-3B72045B75F1}" dt="2023-01-03T03:52:09.536" v="629"/>
          <ac:spMkLst>
            <pc:docMk/>
            <pc:sldMk cId="839278771" sldId="966"/>
            <ac:spMk id="6" creationId="{CD165E52-92B3-40D4-949D-279EB90F3F9E}"/>
          </ac:spMkLst>
        </pc:spChg>
      </pc:sldChg>
      <pc:sldChg chg="modSp del mod">
        <pc:chgData name="Lei San Agustin" userId="d8299a59-9786-404a-a65b-a702bd7a1468" providerId="ADAL" clId="{24D89741-A216-479E-BD17-3B72045B75F1}" dt="2023-01-03T02:18:32.690" v="611" actId="47"/>
        <pc:sldMkLst>
          <pc:docMk/>
          <pc:sldMk cId="2698923683" sldId="967"/>
        </pc:sldMkLst>
        <pc:spChg chg="mod">
          <ac:chgData name="Lei San Agustin" userId="d8299a59-9786-404a-a65b-a702bd7a1468" providerId="ADAL" clId="{24D89741-A216-479E-BD17-3B72045B75F1}" dt="2023-01-03T02:16:21.004" v="605" actId="12"/>
          <ac:spMkLst>
            <pc:docMk/>
            <pc:sldMk cId="2698923683" sldId="967"/>
            <ac:spMk id="7" creationId="{042D9E7B-D1BB-4A59-8D12-11E6C2FA55AC}"/>
          </ac:spMkLst>
        </pc:spChg>
      </pc:sldChg>
      <pc:sldChg chg="del">
        <pc:chgData name="Lei San Agustin" userId="d8299a59-9786-404a-a65b-a702bd7a1468" providerId="ADAL" clId="{24D89741-A216-479E-BD17-3B72045B75F1}" dt="2023-01-03T02:18:34.875" v="613" actId="47"/>
        <pc:sldMkLst>
          <pc:docMk/>
          <pc:sldMk cId="413707954" sldId="969"/>
        </pc:sldMkLst>
      </pc:sldChg>
      <pc:sldChg chg="modSp">
        <pc:chgData name="Lei San Agustin" userId="d8299a59-9786-404a-a65b-a702bd7a1468" providerId="ADAL" clId="{24D89741-A216-479E-BD17-3B72045B75F1}" dt="2023-01-03T03:52:09.536" v="629"/>
        <pc:sldMkLst>
          <pc:docMk/>
          <pc:sldMk cId="3979235549" sldId="970"/>
        </pc:sldMkLst>
        <pc:spChg chg="mod">
          <ac:chgData name="Lei San Agustin" userId="d8299a59-9786-404a-a65b-a702bd7a1468" providerId="ADAL" clId="{24D89741-A216-479E-BD17-3B72045B75F1}" dt="2023-01-03T03:52:09.536" v="629"/>
          <ac:spMkLst>
            <pc:docMk/>
            <pc:sldMk cId="3979235549" sldId="970"/>
            <ac:spMk id="6" creationId="{CD165E52-92B3-40D4-949D-279EB90F3F9E}"/>
          </ac:spMkLst>
        </pc:spChg>
      </pc:sldChg>
      <pc:sldChg chg="modSp">
        <pc:chgData name="Lei San Agustin" userId="d8299a59-9786-404a-a65b-a702bd7a1468" providerId="ADAL" clId="{24D89741-A216-479E-BD17-3B72045B75F1}" dt="2023-01-03T03:52:09.536" v="629"/>
        <pc:sldMkLst>
          <pc:docMk/>
          <pc:sldMk cId="2006666049" sldId="971"/>
        </pc:sldMkLst>
        <pc:spChg chg="mod">
          <ac:chgData name="Lei San Agustin" userId="d8299a59-9786-404a-a65b-a702bd7a1468" providerId="ADAL" clId="{24D89741-A216-479E-BD17-3B72045B75F1}" dt="2023-01-03T03:52:09.536" v="629"/>
          <ac:spMkLst>
            <pc:docMk/>
            <pc:sldMk cId="2006666049" sldId="971"/>
            <ac:spMk id="6" creationId="{CD165E52-92B3-40D4-949D-279EB90F3F9E}"/>
          </ac:spMkLst>
        </pc:spChg>
      </pc:sldChg>
      <pc:sldChg chg="modSp">
        <pc:chgData name="Lei San Agustin" userId="d8299a59-9786-404a-a65b-a702bd7a1468" providerId="ADAL" clId="{24D89741-A216-479E-BD17-3B72045B75F1}" dt="2023-01-03T03:52:09.536" v="629"/>
        <pc:sldMkLst>
          <pc:docMk/>
          <pc:sldMk cId="2705123897" sldId="973"/>
        </pc:sldMkLst>
        <pc:spChg chg="mod">
          <ac:chgData name="Lei San Agustin" userId="d8299a59-9786-404a-a65b-a702bd7a1468" providerId="ADAL" clId="{24D89741-A216-479E-BD17-3B72045B75F1}" dt="2023-01-03T03:52:09.536" v="629"/>
          <ac:spMkLst>
            <pc:docMk/>
            <pc:sldMk cId="2705123897" sldId="973"/>
            <ac:spMk id="8" creationId="{CD165E52-92B3-40D4-949D-279EB90F3F9E}"/>
          </ac:spMkLst>
        </pc:spChg>
      </pc:sldChg>
      <pc:sldChg chg="modSp">
        <pc:chgData name="Lei San Agustin" userId="d8299a59-9786-404a-a65b-a702bd7a1468" providerId="ADAL" clId="{24D89741-A216-479E-BD17-3B72045B75F1}" dt="2023-01-03T03:52:09.536" v="629"/>
        <pc:sldMkLst>
          <pc:docMk/>
          <pc:sldMk cId="3366586876" sldId="974"/>
        </pc:sldMkLst>
        <pc:spChg chg="mod">
          <ac:chgData name="Lei San Agustin" userId="d8299a59-9786-404a-a65b-a702bd7a1468" providerId="ADAL" clId="{24D89741-A216-479E-BD17-3B72045B75F1}" dt="2023-01-03T03:52:09.536" v="629"/>
          <ac:spMkLst>
            <pc:docMk/>
            <pc:sldMk cId="3366586876" sldId="974"/>
            <ac:spMk id="7" creationId="{CD165E52-92B3-40D4-949D-279EB90F3F9E}"/>
          </ac:spMkLst>
        </pc:spChg>
      </pc:sldChg>
      <pc:sldChg chg="modSp mod">
        <pc:chgData name="Lei San Agustin" userId="d8299a59-9786-404a-a65b-a702bd7a1468" providerId="ADAL" clId="{24D89741-A216-479E-BD17-3B72045B75F1}" dt="2023-01-03T03:52:09.536" v="629"/>
        <pc:sldMkLst>
          <pc:docMk/>
          <pc:sldMk cId="2680846537" sldId="975"/>
        </pc:sldMkLst>
        <pc:spChg chg="mod">
          <ac:chgData name="Lei San Agustin" userId="d8299a59-9786-404a-a65b-a702bd7a1468" providerId="ADAL" clId="{24D89741-A216-479E-BD17-3B72045B75F1}" dt="2023-01-03T03:52:09.536" v="629"/>
          <ac:spMkLst>
            <pc:docMk/>
            <pc:sldMk cId="2680846537" sldId="975"/>
            <ac:spMk id="7" creationId="{CD165E52-92B3-40D4-949D-279EB90F3F9E}"/>
          </ac:spMkLst>
        </pc:spChg>
        <pc:spChg chg="mod">
          <ac:chgData name="Lei San Agustin" userId="d8299a59-9786-404a-a65b-a702bd7a1468" providerId="ADAL" clId="{24D89741-A216-479E-BD17-3B72045B75F1}" dt="2023-01-03T02:04:36.293" v="361" actId="20577"/>
          <ac:spMkLst>
            <pc:docMk/>
            <pc:sldMk cId="2680846537" sldId="975"/>
            <ac:spMk id="21" creationId="{042D9E7B-D1BB-4A59-8D12-11E6C2FA55AC}"/>
          </ac:spMkLst>
        </pc:spChg>
      </pc:sldChg>
      <pc:sldChg chg="modSp mod">
        <pc:chgData name="Lei San Agustin" userId="d8299a59-9786-404a-a65b-a702bd7a1468" providerId="ADAL" clId="{24D89741-A216-479E-BD17-3B72045B75F1}" dt="2023-01-03T03:52:09.536" v="629"/>
        <pc:sldMkLst>
          <pc:docMk/>
          <pc:sldMk cId="2793140648" sldId="976"/>
        </pc:sldMkLst>
        <pc:spChg chg="mod">
          <ac:chgData name="Lei San Agustin" userId="d8299a59-9786-404a-a65b-a702bd7a1468" providerId="ADAL" clId="{24D89741-A216-479E-BD17-3B72045B75F1}" dt="2023-01-03T03:52:09.536" v="629"/>
          <ac:spMkLst>
            <pc:docMk/>
            <pc:sldMk cId="2793140648" sldId="976"/>
            <ac:spMk id="7" creationId="{CD165E52-92B3-40D4-949D-279EB90F3F9E}"/>
          </ac:spMkLst>
        </pc:spChg>
        <pc:spChg chg="mod">
          <ac:chgData name="Lei San Agustin" userId="d8299a59-9786-404a-a65b-a702bd7a1468" providerId="ADAL" clId="{24D89741-A216-479E-BD17-3B72045B75F1}" dt="2023-01-03T02:04:24.983" v="351" actId="20577"/>
          <ac:spMkLst>
            <pc:docMk/>
            <pc:sldMk cId="2793140648" sldId="976"/>
            <ac:spMk id="21" creationId="{042D9E7B-D1BB-4A59-8D12-11E6C2FA55AC}"/>
          </ac:spMkLst>
        </pc:spChg>
      </pc:sldChg>
      <pc:sldChg chg="modSp">
        <pc:chgData name="Lei San Agustin" userId="d8299a59-9786-404a-a65b-a702bd7a1468" providerId="ADAL" clId="{24D89741-A216-479E-BD17-3B72045B75F1}" dt="2023-01-03T03:52:09.536" v="629"/>
        <pc:sldMkLst>
          <pc:docMk/>
          <pc:sldMk cId="2828203336" sldId="977"/>
        </pc:sldMkLst>
        <pc:spChg chg="mod">
          <ac:chgData name="Lei San Agustin" userId="d8299a59-9786-404a-a65b-a702bd7a1468" providerId="ADAL" clId="{24D89741-A216-479E-BD17-3B72045B75F1}" dt="2023-01-03T03:52:09.536" v="629"/>
          <ac:spMkLst>
            <pc:docMk/>
            <pc:sldMk cId="2828203336" sldId="977"/>
            <ac:spMk id="6" creationId="{CD165E52-92B3-40D4-949D-279EB90F3F9E}"/>
          </ac:spMkLst>
        </pc:spChg>
      </pc:sldChg>
      <pc:sldChg chg="modSp">
        <pc:chgData name="Lei San Agustin" userId="d8299a59-9786-404a-a65b-a702bd7a1468" providerId="ADAL" clId="{24D89741-A216-479E-BD17-3B72045B75F1}" dt="2023-01-03T03:52:09.536" v="629"/>
        <pc:sldMkLst>
          <pc:docMk/>
          <pc:sldMk cId="3993017952" sldId="978"/>
        </pc:sldMkLst>
        <pc:spChg chg="mod">
          <ac:chgData name="Lei San Agustin" userId="d8299a59-9786-404a-a65b-a702bd7a1468" providerId="ADAL" clId="{24D89741-A216-479E-BD17-3B72045B75F1}" dt="2023-01-03T03:52:09.536" v="629"/>
          <ac:spMkLst>
            <pc:docMk/>
            <pc:sldMk cId="3993017952" sldId="978"/>
            <ac:spMk id="6" creationId="{CD165E52-92B3-40D4-949D-279EB90F3F9E}"/>
          </ac:spMkLst>
        </pc:spChg>
      </pc:sldChg>
      <pc:sldChg chg="modSp">
        <pc:chgData name="Lei San Agustin" userId="d8299a59-9786-404a-a65b-a702bd7a1468" providerId="ADAL" clId="{24D89741-A216-479E-BD17-3B72045B75F1}" dt="2023-01-03T03:52:09.536" v="629"/>
        <pc:sldMkLst>
          <pc:docMk/>
          <pc:sldMk cId="3420713275" sldId="979"/>
        </pc:sldMkLst>
        <pc:spChg chg="mod">
          <ac:chgData name="Lei San Agustin" userId="d8299a59-9786-404a-a65b-a702bd7a1468" providerId="ADAL" clId="{24D89741-A216-479E-BD17-3B72045B75F1}" dt="2023-01-03T03:52:09.536" v="629"/>
          <ac:spMkLst>
            <pc:docMk/>
            <pc:sldMk cId="3420713275" sldId="979"/>
            <ac:spMk id="8" creationId="{CD165E52-92B3-40D4-949D-279EB90F3F9E}"/>
          </ac:spMkLst>
        </pc:spChg>
      </pc:sldChg>
      <pc:sldChg chg="modSp">
        <pc:chgData name="Lei San Agustin" userId="d8299a59-9786-404a-a65b-a702bd7a1468" providerId="ADAL" clId="{24D89741-A216-479E-BD17-3B72045B75F1}" dt="2023-01-03T03:52:09.536" v="629"/>
        <pc:sldMkLst>
          <pc:docMk/>
          <pc:sldMk cId="1192474837" sldId="980"/>
        </pc:sldMkLst>
        <pc:spChg chg="mod">
          <ac:chgData name="Lei San Agustin" userId="d8299a59-9786-404a-a65b-a702bd7a1468" providerId="ADAL" clId="{24D89741-A216-479E-BD17-3B72045B75F1}" dt="2023-01-03T03:52:09.536" v="629"/>
          <ac:spMkLst>
            <pc:docMk/>
            <pc:sldMk cId="1192474837" sldId="980"/>
            <ac:spMk id="8" creationId="{CD165E52-92B3-40D4-949D-279EB90F3F9E}"/>
          </ac:spMkLst>
        </pc:spChg>
      </pc:sldChg>
      <pc:sldChg chg="modSp">
        <pc:chgData name="Lei San Agustin" userId="d8299a59-9786-404a-a65b-a702bd7a1468" providerId="ADAL" clId="{24D89741-A216-479E-BD17-3B72045B75F1}" dt="2023-01-03T03:52:09.536" v="629"/>
        <pc:sldMkLst>
          <pc:docMk/>
          <pc:sldMk cId="538613480" sldId="981"/>
        </pc:sldMkLst>
        <pc:spChg chg="mod">
          <ac:chgData name="Lei San Agustin" userId="d8299a59-9786-404a-a65b-a702bd7a1468" providerId="ADAL" clId="{24D89741-A216-479E-BD17-3B72045B75F1}" dt="2023-01-03T03:52:09.536" v="629"/>
          <ac:spMkLst>
            <pc:docMk/>
            <pc:sldMk cId="538613480" sldId="981"/>
            <ac:spMk id="6" creationId="{CD165E52-92B3-40D4-949D-279EB90F3F9E}"/>
          </ac:spMkLst>
        </pc:spChg>
      </pc:sldChg>
      <pc:sldChg chg="modSp mod addCm">
        <pc:chgData name="Lei San Agustin" userId="d8299a59-9786-404a-a65b-a702bd7a1468" providerId="ADAL" clId="{24D89741-A216-479E-BD17-3B72045B75F1}" dt="2023-01-03T03:52:09.536" v="629"/>
        <pc:sldMkLst>
          <pc:docMk/>
          <pc:sldMk cId="79991188" sldId="982"/>
        </pc:sldMkLst>
        <pc:spChg chg="mod">
          <ac:chgData name="Lei San Agustin" userId="d8299a59-9786-404a-a65b-a702bd7a1468" providerId="ADAL" clId="{24D89741-A216-479E-BD17-3B72045B75F1}" dt="2023-01-03T03:52:09.536" v="629"/>
          <ac:spMkLst>
            <pc:docMk/>
            <pc:sldMk cId="79991188" sldId="982"/>
            <ac:spMk id="6" creationId="{CD165E52-92B3-40D4-949D-279EB90F3F9E}"/>
          </ac:spMkLst>
        </pc:spChg>
        <pc:spChg chg="mod">
          <ac:chgData name="Lei San Agustin" userId="d8299a59-9786-404a-a65b-a702bd7a1468" providerId="ADAL" clId="{24D89741-A216-479E-BD17-3B72045B75F1}" dt="2023-01-03T01:46:08.887" v="341" actId="20577"/>
          <ac:spMkLst>
            <pc:docMk/>
            <pc:sldMk cId="79991188" sldId="982"/>
            <ac:spMk id="21" creationId="{042D9E7B-D1BB-4A59-8D12-11E6C2FA55AC}"/>
          </ac:spMkLst>
        </pc:spChg>
      </pc:sldChg>
      <pc:sldChg chg="modSp">
        <pc:chgData name="Lei San Agustin" userId="d8299a59-9786-404a-a65b-a702bd7a1468" providerId="ADAL" clId="{24D89741-A216-479E-BD17-3B72045B75F1}" dt="2023-01-03T03:52:09.536" v="629"/>
        <pc:sldMkLst>
          <pc:docMk/>
          <pc:sldMk cId="3957801580" sldId="983"/>
        </pc:sldMkLst>
        <pc:spChg chg="mod">
          <ac:chgData name="Lei San Agustin" userId="d8299a59-9786-404a-a65b-a702bd7a1468" providerId="ADAL" clId="{24D89741-A216-479E-BD17-3B72045B75F1}" dt="2023-01-03T03:52:09.536" v="629"/>
          <ac:spMkLst>
            <pc:docMk/>
            <pc:sldMk cId="3957801580" sldId="983"/>
            <ac:spMk id="7" creationId="{CD165E52-92B3-40D4-949D-279EB90F3F9E}"/>
          </ac:spMkLst>
        </pc:spChg>
      </pc:sldChg>
      <pc:sldChg chg="modSp">
        <pc:chgData name="Lei San Agustin" userId="d8299a59-9786-404a-a65b-a702bd7a1468" providerId="ADAL" clId="{24D89741-A216-479E-BD17-3B72045B75F1}" dt="2023-01-03T03:52:09.536" v="629"/>
        <pc:sldMkLst>
          <pc:docMk/>
          <pc:sldMk cId="2725307541" sldId="985"/>
        </pc:sldMkLst>
        <pc:spChg chg="mod">
          <ac:chgData name="Lei San Agustin" userId="d8299a59-9786-404a-a65b-a702bd7a1468" providerId="ADAL" clId="{24D89741-A216-479E-BD17-3B72045B75F1}" dt="2023-01-03T03:52:09.536" v="629"/>
          <ac:spMkLst>
            <pc:docMk/>
            <pc:sldMk cId="2725307541" sldId="985"/>
            <ac:spMk id="7" creationId="{CD165E52-92B3-40D4-949D-279EB90F3F9E}"/>
          </ac:spMkLst>
        </pc:spChg>
      </pc:sldChg>
      <pc:sldChg chg="modSp">
        <pc:chgData name="Lei San Agustin" userId="d8299a59-9786-404a-a65b-a702bd7a1468" providerId="ADAL" clId="{24D89741-A216-479E-BD17-3B72045B75F1}" dt="2023-01-03T03:52:09.536" v="629"/>
        <pc:sldMkLst>
          <pc:docMk/>
          <pc:sldMk cId="3420594824" sldId="986"/>
        </pc:sldMkLst>
        <pc:spChg chg="mod">
          <ac:chgData name="Lei San Agustin" userId="d8299a59-9786-404a-a65b-a702bd7a1468" providerId="ADAL" clId="{24D89741-A216-479E-BD17-3B72045B75F1}" dt="2023-01-03T03:52:09.536" v="629"/>
          <ac:spMkLst>
            <pc:docMk/>
            <pc:sldMk cId="3420594824" sldId="986"/>
            <ac:spMk id="7" creationId="{CD165E52-92B3-40D4-949D-279EB90F3F9E}"/>
          </ac:spMkLst>
        </pc:spChg>
      </pc:sldChg>
      <pc:sldChg chg="modSp">
        <pc:chgData name="Lei San Agustin" userId="d8299a59-9786-404a-a65b-a702bd7a1468" providerId="ADAL" clId="{24D89741-A216-479E-BD17-3B72045B75F1}" dt="2023-01-03T03:52:09.536" v="629"/>
        <pc:sldMkLst>
          <pc:docMk/>
          <pc:sldMk cId="143217525" sldId="988"/>
        </pc:sldMkLst>
        <pc:spChg chg="mod">
          <ac:chgData name="Lei San Agustin" userId="d8299a59-9786-404a-a65b-a702bd7a1468" providerId="ADAL" clId="{24D89741-A216-479E-BD17-3B72045B75F1}" dt="2023-01-03T03:52:09.536" v="629"/>
          <ac:spMkLst>
            <pc:docMk/>
            <pc:sldMk cId="143217525" sldId="988"/>
            <ac:spMk id="7" creationId="{CD165E52-92B3-40D4-949D-279EB90F3F9E}"/>
          </ac:spMkLst>
        </pc:spChg>
      </pc:sldChg>
      <pc:sldChg chg="modSp">
        <pc:chgData name="Lei San Agustin" userId="d8299a59-9786-404a-a65b-a702bd7a1468" providerId="ADAL" clId="{24D89741-A216-479E-BD17-3B72045B75F1}" dt="2023-01-03T03:52:09.536" v="629"/>
        <pc:sldMkLst>
          <pc:docMk/>
          <pc:sldMk cId="2276705382" sldId="989"/>
        </pc:sldMkLst>
        <pc:spChg chg="mod">
          <ac:chgData name="Lei San Agustin" userId="d8299a59-9786-404a-a65b-a702bd7a1468" providerId="ADAL" clId="{24D89741-A216-479E-BD17-3B72045B75F1}" dt="2023-01-03T03:52:09.536" v="629"/>
          <ac:spMkLst>
            <pc:docMk/>
            <pc:sldMk cId="2276705382" sldId="989"/>
            <ac:spMk id="6" creationId="{CD165E52-92B3-40D4-949D-279EB90F3F9E}"/>
          </ac:spMkLst>
        </pc:spChg>
      </pc:sldChg>
      <pc:sldChg chg="modSp">
        <pc:chgData name="Lei San Agustin" userId="d8299a59-9786-404a-a65b-a702bd7a1468" providerId="ADAL" clId="{24D89741-A216-479E-BD17-3B72045B75F1}" dt="2023-01-03T03:52:09.536" v="629"/>
        <pc:sldMkLst>
          <pc:docMk/>
          <pc:sldMk cId="407456129" sldId="990"/>
        </pc:sldMkLst>
        <pc:spChg chg="mod">
          <ac:chgData name="Lei San Agustin" userId="d8299a59-9786-404a-a65b-a702bd7a1468" providerId="ADAL" clId="{24D89741-A216-479E-BD17-3B72045B75F1}" dt="2023-01-03T03:52:09.536" v="629"/>
          <ac:spMkLst>
            <pc:docMk/>
            <pc:sldMk cId="407456129" sldId="990"/>
            <ac:spMk id="6" creationId="{CD165E52-92B3-40D4-949D-279EB90F3F9E}"/>
          </ac:spMkLst>
        </pc:spChg>
      </pc:sldChg>
      <pc:sldChg chg="add del">
        <pc:chgData name="Lei San Agustin" userId="d8299a59-9786-404a-a65b-a702bd7a1468" providerId="ADAL" clId="{24D89741-A216-479E-BD17-3B72045B75F1}" dt="2023-01-03T01:33:50.198" v="1"/>
        <pc:sldMkLst>
          <pc:docMk/>
          <pc:sldMk cId="1558967523" sldId="991"/>
        </pc:sldMkLst>
      </pc:sldChg>
      <pc:sldChg chg="modSp add mod addCm">
        <pc:chgData name="Lei San Agustin" userId="d8299a59-9786-404a-a65b-a702bd7a1468" providerId="ADAL" clId="{24D89741-A216-479E-BD17-3B72045B75F1}" dt="2023-01-03T03:52:09.536" v="629"/>
        <pc:sldMkLst>
          <pc:docMk/>
          <pc:sldMk cId="2710987626" sldId="991"/>
        </pc:sldMkLst>
        <pc:spChg chg="mod">
          <ac:chgData name="Lei San Agustin" userId="d8299a59-9786-404a-a65b-a702bd7a1468" providerId="ADAL" clId="{24D89741-A216-479E-BD17-3B72045B75F1}" dt="2023-01-03T03:52:09.536" v="629"/>
          <ac:spMkLst>
            <pc:docMk/>
            <pc:sldMk cId="2710987626" sldId="991"/>
            <ac:spMk id="6" creationId="{CD165E52-92B3-40D4-949D-279EB90F3F9E}"/>
          </ac:spMkLst>
        </pc:spChg>
        <pc:spChg chg="mod">
          <ac:chgData name="Lei San Agustin" userId="d8299a59-9786-404a-a65b-a702bd7a1468" providerId="ADAL" clId="{24D89741-A216-479E-BD17-3B72045B75F1}" dt="2023-01-03T01:46:40.451" v="344" actId="20577"/>
          <ac:spMkLst>
            <pc:docMk/>
            <pc:sldMk cId="2710987626" sldId="991"/>
            <ac:spMk id="21" creationId="{042D9E7B-D1BB-4A59-8D12-11E6C2FA55AC}"/>
          </ac:spMkLst>
        </pc:spChg>
      </pc:sldChg>
      <pc:sldChg chg="modSp add mod">
        <pc:chgData name="Lei San Agustin" userId="d8299a59-9786-404a-a65b-a702bd7a1468" providerId="ADAL" clId="{24D89741-A216-479E-BD17-3B72045B75F1}" dt="2023-01-03T03:52:09.536" v="629"/>
        <pc:sldMkLst>
          <pc:docMk/>
          <pc:sldMk cId="2725763343" sldId="992"/>
        </pc:sldMkLst>
        <pc:spChg chg="mod">
          <ac:chgData name="Lei San Agustin" userId="d8299a59-9786-404a-a65b-a702bd7a1468" providerId="ADAL" clId="{24D89741-A216-479E-BD17-3B72045B75F1}" dt="2023-01-03T03:52:09.536" v="629"/>
          <ac:spMkLst>
            <pc:docMk/>
            <pc:sldMk cId="2725763343" sldId="992"/>
            <ac:spMk id="6" creationId="{CD165E52-92B3-40D4-949D-279EB90F3F9E}"/>
          </ac:spMkLst>
        </pc:spChg>
        <pc:spChg chg="mod">
          <ac:chgData name="Lei San Agustin" userId="d8299a59-9786-404a-a65b-a702bd7a1468" providerId="ADAL" clId="{24D89741-A216-479E-BD17-3B72045B75F1}" dt="2023-01-03T01:36:05.719" v="125" actId="20577"/>
          <ac:spMkLst>
            <pc:docMk/>
            <pc:sldMk cId="2725763343" sldId="992"/>
            <ac:spMk id="21" creationId="{042D9E7B-D1BB-4A59-8D12-11E6C2FA55AC}"/>
          </ac:spMkLst>
        </pc:spChg>
      </pc:sldChg>
      <pc:sldChg chg="modSp add del mod">
        <pc:chgData name="Lei San Agustin" userId="d8299a59-9786-404a-a65b-a702bd7a1468" providerId="ADAL" clId="{24D89741-A216-479E-BD17-3B72045B75F1}" dt="2023-01-03T01:37:13.763" v="131" actId="47"/>
        <pc:sldMkLst>
          <pc:docMk/>
          <pc:sldMk cId="1560201146" sldId="993"/>
        </pc:sldMkLst>
        <pc:spChg chg="mod">
          <ac:chgData name="Lei San Agustin" userId="d8299a59-9786-404a-a65b-a702bd7a1468" providerId="ADAL" clId="{24D89741-A216-479E-BD17-3B72045B75F1}" dt="2023-01-03T01:36:55.668" v="129" actId="108"/>
          <ac:spMkLst>
            <pc:docMk/>
            <pc:sldMk cId="1560201146" sldId="993"/>
            <ac:spMk id="21" creationId="{042D9E7B-D1BB-4A59-8D12-11E6C2FA55AC}"/>
          </ac:spMkLst>
        </pc:spChg>
      </pc:sldChg>
      <pc:sldChg chg="addSp delSp modSp add mod">
        <pc:chgData name="Lei San Agustin" userId="d8299a59-9786-404a-a65b-a702bd7a1468" providerId="ADAL" clId="{24D89741-A216-479E-BD17-3B72045B75F1}" dt="2023-01-03T03:52:09.536" v="629"/>
        <pc:sldMkLst>
          <pc:docMk/>
          <pc:sldMk cId="799753541" sldId="994"/>
        </pc:sldMkLst>
        <pc:spChg chg="mod">
          <ac:chgData name="Lei San Agustin" userId="d8299a59-9786-404a-a65b-a702bd7a1468" providerId="ADAL" clId="{24D89741-A216-479E-BD17-3B72045B75F1}" dt="2023-01-03T03:52:09.536" v="629"/>
          <ac:spMkLst>
            <pc:docMk/>
            <pc:sldMk cId="799753541" sldId="994"/>
            <ac:spMk id="7" creationId="{CD165E52-92B3-40D4-949D-279EB90F3F9E}"/>
          </ac:spMkLst>
        </pc:spChg>
        <pc:spChg chg="mod">
          <ac:chgData name="Lei San Agustin" userId="d8299a59-9786-404a-a65b-a702bd7a1468" providerId="ADAL" clId="{24D89741-A216-479E-BD17-3B72045B75F1}" dt="2023-01-03T01:37:21.036" v="132"/>
          <ac:spMkLst>
            <pc:docMk/>
            <pc:sldMk cId="799753541" sldId="994"/>
            <ac:spMk id="21" creationId="{042D9E7B-D1BB-4A59-8D12-11E6C2FA55AC}"/>
          </ac:spMkLst>
        </pc:spChg>
        <pc:graphicFrameChg chg="add mod">
          <ac:chgData name="Lei San Agustin" userId="d8299a59-9786-404a-a65b-a702bd7a1468" providerId="ADAL" clId="{24D89741-A216-479E-BD17-3B72045B75F1}" dt="2023-01-03T01:38:00.786" v="140" actId="255"/>
          <ac:graphicFrameMkLst>
            <pc:docMk/>
            <pc:sldMk cId="799753541" sldId="994"/>
            <ac:graphicFrameMk id="2" creationId="{7EC6C42D-CCCF-2041-2E57-9070167B15F0}"/>
          </ac:graphicFrameMkLst>
        </pc:graphicFrameChg>
        <pc:graphicFrameChg chg="del mod">
          <ac:chgData name="Lei San Agustin" userId="d8299a59-9786-404a-a65b-a702bd7a1468" providerId="ADAL" clId="{24D89741-A216-479E-BD17-3B72045B75F1}" dt="2023-01-03T01:37:25.476" v="134" actId="478"/>
          <ac:graphicFrameMkLst>
            <pc:docMk/>
            <pc:sldMk cId="799753541" sldId="994"/>
            <ac:graphicFrameMk id="3" creationId="{7301CEED-7E6C-7401-EEE6-6A138AA2302B}"/>
          </ac:graphicFrameMkLst>
        </pc:graphicFrameChg>
        <pc:graphicFrameChg chg="add del mod">
          <ac:chgData name="Lei San Agustin" userId="d8299a59-9786-404a-a65b-a702bd7a1468" providerId="ADAL" clId="{24D89741-A216-479E-BD17-3B72045B75F1}" dt="2023-01-03T01:38:52.775" v="142"/>
          <ac:graphicFrameMkLst>
            <pc:docMk/>
            <pc:sldMk cId="799753541" sldId="994"/>
            <ac:graphicFrameMk id="5" creationId="{B88CFD2F-FE71-2DE2-FF3E-03569B488893}"/>
          </ac:graphicFrameMkLst>
        </pc:graphicFrameChg>
      </pc:sldChg>
      <pc:sldChg chg="addSp delSp modSp add mod">
        <pc:chgData name="Lei San Agustin" userId="d8299a59-9786-404a-a65b-a702bd7a1468" providerId="ADAL" clId="{24D89741-A216-479E-BD17-3B72045B75F1}" dt="2023-01-03T03:52:09.536" v="629"/>
        <pc:sldMkLst>
          <pc:docMk/>
          <pc:sldMk cId="622501405" sldId="995"/>
        </pc:sldMkLst>
        <pc:spChg chg="mod">
          <ac:chgData name="Lei San Agustin" userId="d8299a59-9786-404a-a65b-a702bd7a1468" providerId="ADAL" clId="{24D89741-A216-479E-BD17-3B72045B75F1}" dt="2023-01-03T03:52:09.536" v="629"/>
          <ac:spMkLst>
            <pc:docMk/>
            <pc:sldMk cId="622501405" sldId="995"/>
            <ac:spMk id="7" creationId="{CD165E52-92B3-40D4-949D-279EB90F3F9E}"/>
          </ac:spMkLst>
        </pc:spChg>
        <pc:spChg chg="mod">
          <ac:chgData name="Lei San Agustin" userId="d8299a59-9786-404a-a65b-a702bd7a1468" providerId="ADAL" clId="{24D89741-A216-479E-BD17-3B72045B75F1}" dt="2023-01-03T01:39:07.775" v="146"/>
          <ac:spMkLst>
            <pc:docMk/>
            <pc:sldMk cId="622501405" sldId="995"/>
            <ac:spMk id="21" creationId="{042D9E7B-D1BB-4A59-8D12-11E6C2FA55AC}"/>
          </ac:spMkLst>
        </pc:spChg>
        <pc:graphicFrameChg chg="del">
          <ac:chgData name="Lei San Agustin" userId="d8299a59-9786-404a-a65b-a702bd7a1468" providerId="ADAL" clId="{24D89741-A216-479E-BD17-3B72045B75F1}" dt="2023-01-03T01:39:15.426" v="147" actId="478"/>
          <ac:graphicFrameMkLst>
            <pc:docMk/>
            <pc:sldMk cId="622501405" sldId="995"/>
            <ac:graphicFrameMk id="2" creationId="{7EC6C42D-CCCF-2041-2E57-9070167B15F0}"/>
          </ac:graphicFrameMkLst>
        </pc:graphicFrameChg>
        <pc:graphicFrameChg chg="add mod">
          <ac:chgData name="Lei San Agustin" userId="d8299a59-9786-404a-a65b-a702bd7a1468" providerId="ADAL" clId="{24D89741-A216-479E-BD17-3B72045B75F1}" dt="2023-01-03T01:40:25.569" v="161" actId="1076"/>
          <ac:graphicFrameMkLst>
            <pc:docMk/>
            <pc:sldMk cId="622501405" sldId="995"/>
            <ac:graphicFrameMk id="3" creationId="{14C1F7EC-C557-A3CD-D602-F6F11774C69B}"/>
          </ac:graphicFrameMkLst>
        </pc:graphicFrameChg>
      </pc:sldChg>
      <pc:sldChg chg="modSp add">
        <pc:chgData name="Lei San Agustin" userId="d8299a59-9786-404a-a65b-a702bd7a1468" providerId="ADAL" clId="{24D89741-A216-479E-BD17-3B72045B75F1}" dt="2023-01-03T03:52:09.536" v="629"/>
        <pc:sldMkLst>
          <pc:docMk/>
          <pc:sldMk cId="3796503089" sldId="996"/>
        </pc:sldMkLst>
        <pc:spChg chg="mod">
          <ac:chgData name="Lei San Agustin" userId="d8299a59-9786-404a-a65b-a702bd7a1468" providerId="ADAL" clId="{24D89741-A216-479E-BD17-3B72045B75F1}" dt="2023-01-03T03:52:09.536" v="629"/>
          <ac:spMkLst>
            <pc:docMk/>
            <pc:sldMk cId="3796503089" sldId="996"/>
            <ac:spMk id="7" creationId="{CD165E52-92B3-40D4-949D-279EB90F3F9E}"/>
          </ac:spMkLst>
        </pc:spChg>
        <pc:graphicFrameChg chg="mod">
          <ac:chgData name="Lei San Agustin" userId="d8299a59-9786-404a-a65b-a702bd7a1468" providerId="ADAL" clId="{24D89741-A216-479E-BD17-3B72045B75F1}" dt="2023-01-03T01:40:55.874" v="215" actId="20577"/>
          <ac:graphicFrameMkLst>
            <pc:docMk/>
            <pc:sldMk cId="3796503089" sldId="996"/>
            <ac:graphicFrameMk id="3" creationId="{14C1F7EC-C557-A3CD-D602-F6F11774C69B}"/>
          </ac:graphicFrameMkLst>
        </pc:graphicFrameChg>
      </pc:sldChg>
      <pc:sldChg chg="addSp delSp modSp add mod">
        <pc:chgData name="Lei San Agustin" userId="d8299a59-9786-404a-a65b-a702bd7a1468" providerId="ADAL" clId="{24D89741-A216-479E-BD17-3B72045B75F1}" dt="2023-01-03T03:52:09.536" v="629"/>
        <pc:sldMkLst>
          <pc:docMk/>
          <pc:sldMk cId="1726257860" sldId="997"/>
        </pc:sldMkLst>
        <pc:spChg chg="mod">
          <ac:chgData name="Lei San Agustin" userId="d8299a59-9786-404a-a65b-a702bd7a1468" providerId="ADAL" clId="{24D89741-A216-479E-BD17-3B72045B75F1}" dt="2023-01-03T03:52:09.536" v="629"/>
          <ac:spMkLst>
            <pc:docMk/>
            <pc:sldMk cId="1726257860" sldId="997"/>
            <ac:spMk id="7" creationId="{CD165E52-92B3-40D4-949D-279EB90F3F9E}"/>
          </ac:spMkLst>
        </pc:spChg>
        <pc:spChg chg="mod">
          <ac:chgData name="Lei San Agustin" userId="d8299a59-9786-404a-a65b-a702bd7a1468" providerId="ADAL" clId="{24D89741-A216-479E-BD17-3B72045B75F1}" dt="2023-01-03T01:44:19.367" v="332" actId="20577"/>
          <ac:spMkLst>
            <pc:docMk/>
            <pc:sldMk cId="1726257860" sldId="997"/>
            <ac:spMk id="21" creationId="{042D9E7B-D1BB-4A59-8D12-11E6C2FA55AC}"/>
          </ac:spMkLst>
        </pc:spChg>
        <pc:graphicFrameChg chg="add mod">
          <ac:chgData name="Lei San Agustin" userId="d8299a59-9786-404a-a65b-a702bd7a1468" providerId="ADAL" clId="{24D89741-A216-479E-BD17-3B72045B75F1}" dt="2023-01-03T01:44:46.553" v="339" actId="1076"/>
          <ac:graphicFrameMkLst>
            <pc:docMk/>
            <pc:sldMk cId="1726257860" sldId="997"/>
            <ac:graphicFrameMk id="2" creationId="{39A58B9B-EDE5-A1CE-3FE4-1364AF600147}"/>
          </ac:graphicFrameMkLst>
        </pc:graphicFrameChg>
        <pc:graphicFrameChg chg="del">
          <ac:chgData name="Lei San Agustin" userId="d8299a59-9786-404a-a65b-a702bd7a1468" providerId="ADAL" clId="{24D89741-A216-479E-BD17-3B72045B75F1}" dt="2023-01-03T01:42:45.060" v="218" actId="478"/>
          <ac:graphicFrameMkLst>
            <pc:docMk/>
            <pc:sldMk cId="1726257860" sldId="997"/>
            <ac:graphicFrameMk id="3" creationId="{14C1F7EC-C557-A3CD-D602-F6F11774C69B}"/>
          </ac:graphicFrameMkLst>
        </pc:graphicFrameChg>
      </pc:sldChg>
      <pc:sldChg chg="modSp add mod addCm">
        <pc:chgData name="Lei San Agustin" userId="d8299a59-9786-404a-a65b-a702bd7a1468" providerId="ADAL" clId="{24D89741-A216-479E-BD17-3B72045B75F1}" dt="2023-01-03T03:52:09.536" v="629"/>
        <pc:sldMkLst>
          <pc:docMk/>
          <pc:sldMk cId="3271901888" sldId="998"/>
        </pc:sldMkLst>
        <pc:spChg chg="mod">
          <ac:chgData name="Lei San Agustin" userId="d8299a59-9786-404a-a65b-a702bd7a1468" providerId="ADAL" clId="{24D89741-A216-479E-BD17-3B72045B75F1}" dt="2023-01-03T03:52:09.536" v="629"/>
          <ac:spMkLst>
            <pc:docMk/>
            <pc:sldMk cId="3271901888" sldId="998"/>
            <ac:spMk id="7" creationId="{CD165E52-92B3-40D4-949D-279EB90F3F9E}"/>
          </ac:spMkLst>
        </pc:spChg>
        <pc:spChg chg="mod">
          <ac:chgData name="Lei San Agustin" userId="d8299a59-9786-404a-a65b-a702bd7a1468" providerId="ADAL" clId="{24D89741-A216-479E-BD17-3B72045B75F1}" dt="2023-01-03T02:10:41.962" v="597" actId="20577"/>
          <ac:spMkLst>
            <pc:docMk/>
            <pc:sldMk cId="3271901888" sldId="998"/>
            <ac:spMk id="21" creationId="{042D9E7B-D1BB-4A59-8D12-11E6C2FA55AC}"/>
          </ac:spMkLst>
        </pc:spChg>
      </pc:sldChg>
      <pc:sldChg chg="addSp delSp modSp add mod">
        <pc:chgData name="Lei San Agustin" userId="d8299a59-9786-404a-a65b-a702bd7a1468" providerId="ADAL" clId="{24D89741-A216-479E-BD17-3B72045B75F1}" dt="2023-01-03T03:52:09.536" v="629"/>
        <pc:sldMkLst>
          <pc:docMk/>
          <pc:sldMk cId="909637608" sldId="999"/>
        </pc:sldMkLst>
        <pc:spChg chg="add del">
          <ac:chgData name="Lei San Agustin" userId="d8299a59-9786-404a-a65b-a702bd7a1468" providerId="ADAL" clId="{24D89741-A216-479E-BD17-3B72045B75F1}" dt="2023-01-03T02:10:08.882" v="587" actId="22"/>
          <ac:spMkLst>
            <pc:docMk/>
            <pc:sldMk cId="909637608" sldId="999"/>
            <ac:spMk id="3" creationId="{C4C5F26D-7D74-A188-0A31-11E4B1AE232A}"/>
          </ac:spMkLst>
        </pc:spChg>
        <pc:spChg chg="mod">
          <ac:chgData name="Lei San Agustin" userId="d8299a59-9786-404a-a65b-a702bd7a1468" providerId="ADAL" clId="{24D89741-A216-479E-BD17-3B72045B75F1}" dt="2023-01-03T03:52:09.536" v="629"/>
          <ac:spMkLst>
            <pc:docMk/>
            <pc:sldMk cId="909637608" sldId="999"/>
            <ac:spMk id="7" creationId="{CD165E52-92B3-40D4-949D-279EB90F3F9E}"/>
          </ac:spMkLst>
        </pc:spChg>
        <pc:spChg chg="mod">
          <ac:chgData name="Lei San Agustin" userId="d8299a59-9786-404a-a65b-a702bd7a1468" providerId="ADAL" clId="{24D89741-A216-479E-BD17-3B72045B75F1}" dt="2023-01-03T02:09:56.630" v="585" actId="20577"/>
          <ac:spMkLst>
            <pc:docMk/>
            <pc:sldMk cId="909637608" sldId="999"/>
            <ac:spMk id="21" creationId="{042D9E7B-D1BB-4A59-8D12-11E6C2FA55AC}"/>
          </ac:spMkLst>
        </pc:spChg>
      </pc:sldChg>
      <pc:sldChg chg="modSp add mod">
        <pc:chgData name="Lei San Agustin" userId="d8299a59-9786-404a-a65b-a702bd7a1468" providerId="ADAL" clId="{24D89741-A216-479E-BD17-3B72045B75F1}" dt="2023-01-03T03:52:09.536" v="629"/>
        <pc:sldMkLst>
          <pc:docMk/>
          <pc:sldMk cId="119941301" sldId="1000"/>
        </pc:sldMkLst>
        <pc:spChg chg="mod">
          <ac:chgData name="Lei San Agustin" userId="d8299a59-9786-404a-a65b-a702bd7a1468" providerId="ADAL" clId="{24D89741-A216-479E-BD17-3B72045B75F1}" dt="2023-01-03T03:52:09.536" v="629"/>
          <ac:spMkLst>
            <pc:docMk/>
            <pc:sldMk cId="119941301" sldId="1000"/>
            <ac:spMk id="7" creationId="{CD165E52-92B3-40D4-949D-279EB90F3F9E}"/>
          </ac:spMkLst>
        </pc:spChg>
        <pc:spChg chg="mod">
          <ac:chgData name="Lei San Agustin" userId="d8299a59-9786-404a-a65b-a702bd7a1468" providerId="ADAL" clId="{24D89741-A216-479E-BD17-3B72045B75F1}" dt="2023-01-03T02:10:34.475" v="595" actId="20577"/>
          <ac:spMkLst>
            <pc:docMk/>
            <pc:sldMk cId="119941301" sldId="1000"/>
            <ac:spMk id="21" creationId="{042D9E7B-D1BB-4A59-8D12-11E6C2FA55AC}"/>
          </ac:spMkLst>
        </pc:spChg>
      </pc:sldChg>
    </pc:docChg>
  </pc:docChgLst>
  <pc:docChgLst>
    <pc:chgData name="Jan Cornelio" userId="57c3f3bd-a599-48b9-ac26-ea90c7792ae7" providerId="ADAL" clId="{54C49B40-4DA3-45DC-854C-046F807FC188}"/>
    <pc:docChg chg="undo custSel addSld delSld modSld sldOrd modSection">
      <pc:chgData name="Jan Cornelio" userId="57c3f3bd-a599-48b9-ac26-ea90c7792ae7" providerId="ADAL" clId="{54C49B40-4DA3-45DC-854C-046F807FC188}" dt="2023-01-10T07:20:45.666" v="1095" actId="47"/>
      <pc:docMkLst>
        <pc:docMk/>
      </pc:docMkLst>
      <pc:sldChg chg="addSp delSp modSp">
        <pc:chgData name="Jan Cornelio" userId="57c3f3bd-a599-48b9-ac26-ea90c7792ae7" providerId="ADAL" clId="{54C49B40-4DA3-45DC-854C-046F807FC188}" dt="2023-01-10T03:27:40.130" v="949"/>
        <pc:sldMkLst>
          <pc:docMk/>
          <pc:sldMk cId="3503740020" sldId="957"/>
        </pc:sldMkLst>
        <pc:spChg chg="add del mod">
          <ac:chgData name="Jan Cornelio" userId="57c3f3bd-a599-48b9-ac26-ea90c7792ae7" providerId="ADAL" clId="{54C49B40-4DA3-45DC-854C-046F807FC188}" dt="2023-01-10T03:27:38.533" v="947"/>
          <ac:spMkLst>
            <pc:docMk/>
            <pc:sldMk cId="3503740020" sldId="957"/>
            <ac:spMk id="2" creationId="{BAD3FA22-710E-A93B-AB8A-57D6D407FF70}"/>
          </ac:spMkLst>
        </pc:spChg>
        <pc:spChg chg="add del mod">
          <ac:chgData name="Jan Cornelio" userId="57c3f3bd-a599-48b9-ac26-ea90c7792ae7" providerId="ADAL" clId="{54C49B40-4DA3-45DC-854C-046F807FC188}" dt="2023-01-10T03:27:40.130" v="949"/>
          <ac:spMkLst>
            <pc:docMk/>
            <pc:sldMk cId="3503740020" sldId="957"/>
            <ac:spMk id="3" creationId="{EE72BC38-5FCD-B4E9-DC4C-EDBA9803D81F}"/>
          </ac:spMkLst>
        </pc:spChg>
      </pc:sldChg>
      <pc:sldChg chg="modSp mod ord">
        <pc:chgData name="Jan Cornelio" userId="57c3f3bd-a599-48b9-ac26-ea90c7792ae7" providerId="ADAL" clId="{54C49B40-4DA3-45DC-854C-046F807FC188}" dt="2023-01-10T02:43:23.376" v="137" actId="13926"/>
        <pc:sldMkLst>
          <pc:docMk/>
          <pc:sldMk cId="538613480" sldId="981"/>
        </pc:sldMkLst>
        <pc:spChg chg="mod">
          <ac:chgData name="Jan Cornelio" userId="57c3f3bd-a599-48b9-ac26-ea90c7792ae7" providerId="ADAL" clId="{54C49B40-4DA3-45DC-854C-046F807FC188}" dt="2023-01-10T02:43:23.376" v="137" actId="13926"/>
          <ac:spMkLst>
            <pc:docMk/>
            <pc:sldMk cId="538613480" sldId="981"/>
            <ac:spMk id="3" creationId="{0C91D465-3B0F-7CF9-FF85-9C2A6C6CE6C5}"/>
          </ac:spMkLst>
        </pc:spChg>
      </pc:sldChg>
      <pc:sldChg chg="modSp mod">
        <pc:chgData name="Jan Cornelio" userId="57c3f3bd-a599-48b9-ac26-ea90c7792ae7" providerId="ADAL" clId="{54C49B40-4DA3-45DC-854C-046F807FC188}" dt="2023-01-10T03:13:08.175" v="850"/>
        <pc:sldMkLst>
          <pc:docMk/>
          <pc:sldMk cId="79991188" sldId="982"/>
        </pc:sldMkLst>
        <pc:spChg chg="mod">
          <ac:chgData name="Jan Cornelio" userId="57c3f3bd-a599-48b9-ac26-ea90c7792ae7" providerId="ADAL" clId="{54C49B40-4DA3-45DC-854C-046F807FC188}" dt="2023-01-10T03:13:08.175" v="850"/>
          <ac:spMkLst>
            <pc:docMk/>
            <pc:sldMk cId="79991188" sldId="982"/>
            <ac:spMk id="21" creationId="{042D9E7B-D1BB-4A59-8D12-11E6C2FA55AC}"/>
          </ac:spMkLst>
        </pc:spChg>
      </pc:sldChg>
      <pc:sldChg chg="modSp mod">
        <pc:chgData name="Jan Cornelio" userId="57c3f3bd-a599-48b9-ac26-ea90c7792ae7" providerId="ADAL" clId="{54C49B40-4DA3-45DC-854C-046F807FC188}" dt="2023-01-10T06:19:42.078" v="1053" actId="20577"/>
        <pc:sldMkLst>
          <pc:docMk/>
          <pc:sldMk cId="3271901888" sldId="998"/>
        </pc:sldMkLst>
        <pc:spChg chg="mod">
          <ac:chgData name="Jan Cornelio" userId="57c3f3bd-a599-48b9-ac26-ea90c7792ae7" providerId="ADAL" clId="{54C49B40-4DA3-45DC-854C-046F807FC188}" dt="2023-01-10T06:19:42.078" v="1053" actId="20577"/>
          <ac:spMkLst>
            <pc:docMk/>
            <pc:sldMk cId="3271901888" sldId="998"/>
            <ac:spMk id="21" creationId="{042D9E7B-D1BB-4A59-8D12-11E6C2FA55AC}"/>
          </ac:spMkLst>
        </pc:spChg>
      </pc:sldChg>
      <pc:sldChg chg="modSp del mod">
        <pc:chgData name="Jan Cornelio" userId="57c3f3bd-a599-48b9-ac26-ea90c7792ae7" providerId="ADAL" clId="{54C49B40-4DA3-45DC-854C-046F807FC188}" dt="2023-01-10T06:20:28.441" v="1092" actId="47"/>
        <pc:sldMkLst>
          <pc:docMk/>
          <pc:sldMk cId="909637608" sldId="999"/>
        </pc:sldMkLst>
        <pc:spChg chg="mod">
          <ac:chgData name="Jan Cornelio" userId="57c3f3bd-a599-48b9-ac26-ea90c7792ae7" providerId="ADAL" clId="{54C49B40-4DA3-45DC-854C-046F807FC188}" dt="2023-01-10T06:20:02.658" v="1085"/>
          <ac:spMkLst>
            <pc:docMk/>
            <pc:sldMk cId="909637608" sldId="999"/>
            <ac:spMk id="21" creationId="{042D9E7B-D1BB-4A59-8D12-11E6C2FA55AC}"/>
          </ac:spMkLst>
        </pc:spChg>
      </pc:sldChg>
      <pc:sldChg chg="del">
        <pc:chgData name="Jan Cornelio" userId="57c3f3bd-a599-48b9-ac26-ea90c7792ae7" providerId="ADAL" clId="{54C49B40-4DA3-45DC-854C-046F807FC188}" dt="2023-01-10T06:20:12.532" v="1086" actId="47"/>
        <pc:sldMkLst>
          <pc:docMk/>
          <pc:sldMk cId="119941301" sldId="1000"/>
        </pc:sldMkLst>
      </pc:sldChg>
      <pc:sldChg chg="modSp add mod">
        <pc:chgData name="Jan Cornelio" userId="57c3f3bd-a599-48b9-ac26-ea90c7792ae7" providerId="ADAL" clId="{54C49B40-4DA3-45DC-854C-046F807FC188}" dt="2023-01-10T02:43:25.030" v="139" actId="13926"/>
        <pc:sldMkLst>
          <pc:docMk/>
          <pc:sldMk cId="3179154834" sldId="1007"/>
        </pc:sldMkLst>
        <pc:spChg chg="mod">
          <ac:chgData name="Jan Cornelio" userId="57c3f3bd-a599-48b9-ac26-ea90c7792ae7" providerId="ADAL" clId="{54C49B40-4DA3-45DC-854C-046F807FC188}" dt="2023-01-10T02:43:25.030" v="139" actId="13926"/>
          <ac:spMkLst>
            <pc:docMk/>
            <pc:sldMk cId="3179154834" sldId="1007"/>
            <ac:spMk id="10" creationId="{042D9E7B-D1BB-4A59-8D12-11E6C2FA55AC}"/>
          </ac:spMkLst>
        </pc:spChg>
      </pc:sldChg>
      <pc:sldChg chg="modSp add del mod">
        <pc:chgData name="Jan Cornelio" userId="57c3f3bd-a599-48b9-ac26-ea90c7792ae7" providerId="ADAL" clId="{54C49B40-4DA3-45DC-854C-046F807FC188}" dt="2023-01-10T02:22:16.388" v="73" actId="2696"/>
        <pc:sldMkLst>
          <pc:docMk/>
          <pc:sldMk cId="3534727030" sldId="1007"/>
        </pc:sldMkLst>
        <pc:spChg chg="mod">
          <ac:chgData name="Jan Cornelio" userId="57c3f3bd-a599-48b9-ac26-ea90c7792ae7" providerId="ADAL" clId="{54C49B40-4DA3-45DC-854C-046F807FC188}" dt="2023-01-10T02:19:44.252" v="59" actId="20577"/>
          <ac:spMkLst>
            <pc:docMk/>
            <pc:sldMk cId="3534727030" sldId="1007"/>
            <ac:spMk id="10" creationId="{042D9E7B-D1BB-4A59-8D12-11E6C2FA55AC}"/>
          </ac:spMkLst>
        </pc:spChg>
      </pc:sldChg>
      <pc:sldChg chg="add del">
        <pc:chgData name="Jan Cornelio" userId="57c3f3bd-a599-48b9-ac26-ea90c7792ae7" providerId="ADAL" clId="{54C49B40-4DA3-45DC-854C-046F807FC188}" dt="2023-01-10T02:22:39.770" v="79" actId="47"/>
        <pc:sldMkLst>
          <pc:docMk/>
          <pc:sldMk cId="2406535592" sldId="1008"/>
        </pc:sldMkLst>
      </pc:sldChg>
      <pc:sldChg chg="modSp add del mod">
        <pc:chgData name="Jan Cornelio" userId="57c3f3bd-a599-48b9-ac26-ea90c7792ae7" providerId="ADAL" clId="{54C49B40-4DA3-45DC-854C-046F807FC188}" dt="2023-01-10T02:22:16.388" v="73" actId="2696"/>
        <pc:sldMkLst>
          <pc:docMk/>
          <pc:sldMk cId="2588625438" sldId="1008"/>
        </pc:sldMkLst>
        <pc:spChg chg="mod">
          <ac:chgData name="Jan Cornelio" userId="57c3f3bd-a599-48b9-ac26-ea90c7792ae7" providerId="ADAL" clId="{54C49B40-4DA3-45DC-854C-046F807FC188}" dt="2023-01-10T02:20:22.703" v="65" actId="20577"/>
          <ac:spMkLst>
            <pc:docMk/>
            <pc:sldMk cId="2588625438" sldId="1008"/>
            <ac:spMk id="10" creationId="{042D9E7B-D1BB-4A59-8D12-11E6C2FA55AC}"/>
          </ac:spMkLst>
        </pc:spChg>
      </pc:sldChg>
      <pc:sldChg chg="modSp add del mod">
        <pc:chgData name="Jan Cornelio" userId="57c3f3bd-a599-48b9-ac26-ea90c7792ae7" providerId="ADAL" clId="{54C49B40-4DA3-45DC-854C-046F807FC188}" dt="2023-01-10T02:48:24.519" v="156" actId="47"/>
        <pc:sldMkLst>
          <pc:docMk/>
          <pc:sldMk cId="2792673820" sldId="1008"/>
        </pc:sldMkLst>
        <pc:spChg chg="mod">
          <ac:chgData name="Jan Cornelio" userId="57c3f3bd-a599-48b9-ac26-ea90c7792ae7" providerId="ADAL" clId="{54C49B40-4DA3-45DC-854C-046F807FC188}" dt="2023-01-10T02:48:16.060" v="154" actId="12"/>
          <ac:spMkLst>
            <pc:docMk/>
            <pc:sldMk cId="2792673820" sldId="1008"/>
            <ac:spMk id="10" creationId="{042D9E7B-D1BB-4A59-8D12-11E6C2FA55AC}"/>
          </ac:spMkLst>
        </pc:spChg>
      </pc:sldChg>
      <pc:sldChg chg="add del">
        <pc:chgData name="Jan Cornelio" userId="57c3f3bd-a599-48b9-ac26-ea90c7792ae7" providerId="ADAL" clId="{54C49B40-4DA3-45DC-854C-046F807FC188}" dt="2023-01-10T02:43:26.551" v="140" actId="47"/>
        <pc:sldMkLst>
          <pc:docMk/>
          <pc:sldMk cId="3018512686" sldId="1008"/>
        </pc:sldMkLst>
      </pc:sldChg>
      <pc:sldChg chg="modSp add mod">
        <pc:chgData name="Jan Cornelio" userId="57c3f3bd-a599-48b9-ac26-ea90c7792ae7" providerId="ADAL" clId="{54C49B40-4DA3-45DC-854C-046F807FC188}" dt="2023-01-10T02:49:16.857" v="199" actId="20577"/>
        <pc:sldMkLst>
          <pc:docMk/>
          <pc:sldMk cId="684477745" sldId="1009"/>
        </pc:sldMkLst>
        <pc:spChg chg="mod">
          <ac:chgData name="Jan Cornelio" userId="57c3f3bd-a599-48b9-ac26-ea90c7792ae7" providerId="ADAL" clId="{54C49B40-4DA3-45DC-854C-046F807FC188}" dt="2023-01-10T02:49:16.857" v="199" actId="20577"/>
          <ac:spMkLst>
            <pc:docMk/>
            <pc:sldMk cId="684477745" sldId="1009"/>
            <ac:spMk id="10" creationId="{042D9E7B-D1BB-4A59-8D12-11E6C2FA55AC}"/>
          </ac:spMkLst>
        </pc:spChg>
      </pc:sldChg>
      <pc:sldChg chg="delSp add del mod">
        <pc:chgData name="Jan Cornelio" userId="57c3f3bd-a599-48b9-ac26-ea90c7792ae7" providerId="ADAL" clId="{54C49B40-4DA3-45DC-854C-046F807FC188}" dt="2023-01-10T02:21:11.452" v="68" actId="47"/>
        <pc:sldMkLst>
          <pc:docMk/>
          <pc:sldMk cId="1652411986" sldId="1009"/>
        </pc:sldMkLst>
        <pc:spChg chg="del">
          <ac:chgData name="Jan Cornelio" userId="57c3f3bd-a599-48b9-ac26-ea90c7792ae7" providerId="ADAL" clId="{54C49B40-4DA3-45DC-854C-046F807FC188}" dt="2023-01-10T02:21:09.470" v="67" actId="478"/>
          <ac:spMkLst>
            <pc:docMk/>
            <pc:sldMk cId="1652411986" sldId="1009"/>
            <ac:spMk id="10" creationId="{042D9E7B-D1BB-4A59-8D12-11E6C2FA55AC}"/>
          </ac:spMkLst>
        </pc:spChg>
      </pc:sldChg>
      <pc:sldChg chg="add del">
        <pc:chgData name="Jan Cornelio" userId="57c3f3bd-a599-48b9-ac26-ea90c7792ae7" providerId="ADAL" clId="{54C49B40-4DA3-45DC-854C-046F807FC188}" dt="2023-01-10T07:19:24.970" v="1093" actId="47"/>
        <pc:sldMkLst>
          <pc:docMk/>
          <pc:sldMk cId="147585125" sldId="1010"/>
        </pc:sldMkLst>
      </pc:sldChg>
      <pc:sldChg chg="modSp add mod">
        <pc:chgData name="Jan Cornelio" userId="57c3f3bd-a599-48b9-ac26-ea90c7792ae7" providerId="ADAL" clId="{54C49B40-4DA3-45DC-854C-046F807FC188}" dt="2023-01-10T02:51:31.424" v="226" actId="20577"/>
        <pc:sldMkLst>
          <pc:docMk/>
          <pc:sldMk cId="2064473038" sldId="1011"/>
        </pc:sldMkLst>
        <pc:spChg chg="mod">
          <ac:chgData name="Jan Cornelio" userId="57c3f3bd-a599-48b9-ac26-ea90c7792ae7" providerId="ADAL" clId="{54C49B40-4DA3-45DC-854C-046F807FC188}" dt="2023-01-10T02:51:31.424" v="226" actId="20577"/>
          <ac:spMkLst>
            <pc:docMk/>
            <pc:sldMk cId="2064473038" sldId="1011"/>
            <ac:spMk id="10" creationId="{042D9E7B-D1BB-4A59-8D12-11E6C2FA55AC}"/>
          </ac:spMkLst>
        </pc:spChg>
      </pc:sldChg>
      <pc:sldChg chg="addSp modSp add mod">
        <pc:chgData name="Jan Cornelio" userId="57c3f3bd-a599-48b9-ac26-ea90c7792ae7" providerId="ADAL" clId="{54C49B40-4DA3-45DC-854C-046F807FC188}" dt="2023-01-10T02:55:09.192" v="413" actId="12100"/>
        <pc:sldMkLst>
          <pc:docMk/>
          <pc:sldMk cId="1175333211" sldId="1012"/>
        </pc:sldMkLst>
        <pc:spChg chg="mod">
          <ac:chgData name="Jan Cornelio" userId="57c3f3bd-a599-48b9-ac26-ea90c7792ae7" providerId="ADAL" clId="{54C49B40-4DA3-45DC-854C-046F807FC188}" dt="2023-01-10T02:54:09.927" v="248" actId="20577"/>
          <ac:spMkLst>
            <pc:docMk/>
            <pc:sldMk cId="1175333211" sldId="1012"/>
            <ac:spMk id="10" creationId="{042D9E7B-D1BB-4A59-8D12-11E6C2FA55AC}"/>
          </ac:spMkLst>
        </pc:spChg>
        <pc:graphicFrameChg chg="add mod modGraphic">
          <ac:chgData name="Jan Cornelio" userId="57c3f3bd-a599-48b9-ac26-ea90c7792ae7" providerId="ADAL" clId="{54C49B40-4DA3-45DC-854C-046F807FC188}" dt="2023-01-10T02:55:09.192" v="413" actId="12100"/>
          <ac:graphicFrameMkLst>
            <pc:docMk/>
            <pc:sldMk cId="1175333211" sldId="1012"/>
            <ac:graphicFrameMk id="3" creationId="{3342761C-8EA1-BCC5-27F4-4DEF6D31717C}"/>
          </ac:graphicFrameMkLst>
        </pc:graphicFrameChg>
      </pc:sldChg>
      <pc:sldChg chg="addSp delSp modSp add mod">
        <pc:chgData name="Jan Cornelio" userId="57c3f3bd-a599-48b9-ac26-ea90c7792ae7" providerId="ADAL" clId="{54C49B40-4DA3-45DC-854C-046F807FC188}" dt="2023-01-10T02:55:55.696" v="427" actId="1076"/>
        <pc:sldMkLst>
          <pc:docMk/>
          <pc:sldMk cId="2866171313" sldId="1013"/>
        </pc:sldMkLst>
        <pc:spChg chg="mod">
          <ac:chgData name="Jan Cornelio" userId="57c3f3bd-a599-48b9-ac26-ea90c7792ae7" providerId="ADAL" clId="{54C49B40-4DA3-45DC-854C-046F807FC188}" dt="2023-01-10T02:55:33.132" v="419"/>
          <ac:spMkLst>
            <pc:docMk/>
            <pc:sldMk cId="2866171313" sldId="1013"/>
            <ac:spMk id="10" creationId="{042D9E7B-D1BB-4A59-8D12-11E6C2FA55AC}"/>
          </ac:spMkLst>
        </pc:spChg>
        <pc:graphicFrameChg chg="del">
          <ac:chgData name="Jan Cornelio" userId="57c3f3bd-a599-48b9-ac26-ea90c7792ae7" providerId="ADAL" clId="{54C49B40-4DA3-45DC-854C-046F807FC188}" dt="2023-01-10T02:55:34.898" v="420" actId="478"/>
          <ac:graphicFrameMkLst>
            <pc:docMk/>
            <pc:sldMk cId="2866171313" sldId="1013"/>
            <ac:graphicFrameMk id="3" creationId="{3342761C-8EA1-BCC5-27F4-4DEF6D31717C}"/>
          </ac:graphicFrameMkLst>
        </pc:graphicFrameChg>
        <pc:graphicFrameChg chg="add mod">
          <ac:chgData name="Jan Cornelio" userId="57c3f3bd-a599-48b9-ac26-ea90c7792ae7" providerId="ADAL" clId="{54C49B40-4DA3-45DC-854C-046F807FC188}" dt="2023-01-10T02:55:55.696" v="427" actId="1076"/>
          <ac:graphicFrameMkLst>
            <pc:docMk/>
            <pc:sldMk cId="2866171313" sldId="1013"/>
            <ac:graphicFrameMk id="5" creationId="{703A3C52-9513-B78D-F5EF-4B39AA3E9F4F}"/>
          </ac:graphicFrameMkLst>
        </pc:graphicFrameChg>
      </pc:sldChg>
      <pc:sldChg chg="add del">
        <pc:chgData name="Jan Cornelio" userId="57c3f3bd-a599-48b9-ac26-ea90c7792ae7" providerId="ADAL" clId="{54C49B40-4DA3-45DC-854C-046F807FC188}" dt="2023-01-10T02:56:00.610" v="429"/>
        <pc:sldMkLst>
          <pc:docMk/>
          <pc:sldMk cId="540182728" sldId="1014"/>
        </pc:sldMkLst>
      </pc:sldChg>
      <pc:sldChg chg="modSp add mod">
        <pc:chgData name="Jan Cornelio" userId="57c3f3bd-a599-48b9-ac26-ea90c7792ae7" providerId="ADAL" clId="{54C49B40-4DA3-45DC-854C-046F807FC188}" dt="2023-01-10T02:58:16.668" v="516" actId="11530"/>
        <pc:sldMkLst>
          <pc:docMk/>
          <pc:sldMk cId="3260621541" sldId="1014"/>
        </pc:sldMkLst>
        <pc:spChg chg="mod">
          <ac:chgData name="Jan Cornelio" userId="57c3f3bd-a599-48b9-ac26-ea90c7792ae7" providerId="ADAL" clId="{54C49B40-4DA3-45DC-854C-046F807FC188}" dt="2023-01-10T02:57:34.188" v="487"/>
          <ac:spMkLst>
            <pc:docMk/>
            <pc:sldMk cId="3260621541" sldId="1014"/>
            <ac:spMk id="10" creationId="{042D9E7B-D1BB-4A59-8D12-11E6C2FA55AC}"/>
          </ac:spMkLst>
        </pc:spChg>
        <pc:graphicFrameChg chg="mod modGraphic">
          <ac:chgData name="Jan Cornelio" userId="57c3f3bd-a599-48b9-ac26-ea90c7792ae7" providerId="ADAL" clId="{54C49B40-4DA3-45DC-854C-046F807FC188}" dt="2023-01-10T02:58:16.668" v="516" actId="11530"/>
          <ac:graphicFrameMkLst>
            <pc:docMk/>
            <pc:sldMk cId="3260621541" sldId="1014"/>
            <ac:graphicFrameMk id="3" creationId="{3342761C-8EA1-BCC5-27F4-4DEF6D31717C}"/>
          </ac:graphicFrameMkLst>
        </pc:graphicFrameChg>
      </pc:sldChg>
      <pc:sldChg chg="modSp add mod">
        <pc:chgData name="Jan Cornelio" userId="57c3f3bd-a599-48b9-ac26-ea90c7792ae7" providerId="ADAL" clId="{54C49B40-4DA3-45DC-854C-046F807FC188}" dt="2023-01-10T02:59:34.489" v="758" actId="1076"/>
        <pc:sldMkLst>
          <pc:docMk/>
          <pc:sldMk cId="2354408874" sldId="1015"/>
        </pc:sldMkLst>
        <pc:graphicFrameChg chg="mod">
          <ac:chgData name="Jan Cornelio" userId="57c3f3bd-a599-48b9-ac26-ea90c7792ae7" providerId="ADAL" clId="{54C49B40-4DA3-45DC-854C-046F807FC188}" dt="2023-01-10T02:59:34.489" v="758" actId="1076"/>
          <ac:graphicFrameMkLst>
            <pc:docMk/>
            <pc:sldMk cId="2354408874" sldId="1015"/>
            <ac:graphicFrameMk id="5" creationId="{703A3C52-9513-B78D-F5EF-4B39AA3E9F4F}"/>
          </ac:graphicFrameMkLst>
        </pc:graphicFrameChg>
      </pc:sldChg>
      <pc:sldChg chg="delSp modSp add del mod">
        <pc:chgData name="Jan Cornelio" userId="57c3f3bd-a599-48b9-ac26-ea90c7792ae7" providerId="ADAL" clId="{54C49B40-4DA3-45DC-854C-046F807FC188}" dt="2023-01-10T03:01:43.463" v="776" actId="47"/>
        <pc:sldMkLst>
          <pc:docMk/>
          <pc:sldMk cId="2258331083" sldId="1016"/>
        </pc:sldMkLst>
        <pc:spChg chg="mod">
          <ac:chgData name="Jan Cornelio" userId="57c3f3bd-a599-48b9-ac26-ea90c7792ae7" providerId="ADAL" clId="{54C49B40-4DA3-45DC-854C-046F807FC188}" dt="2023-01-10T03:01:25.551" v="772" actId="20577"/>
          <ac:spMkLst>
            <pc:docMk/>
            <pc:sldMk cId="2258331083" sldId="1016"/>
            <ac:spMk id="10" creationId="{042D9E7B-D1BB-4A59-8D12-11E6C2FA55AC}"/>
          </ac:spMkLst>
        </pc:spChg>
        <pc:graphicFrameChg chg="del">
          <ac:chgData name="Jan Cornelio" userId="57c3f3bd-a599-48b9-ac26-ea90c7792ae7" providerId="ADAL" clId="{54C49B40-4DA3-45DC-854C-046F807FC188}" dt="2023-01-10T03:01:20.531" v="767" actId="478"/>
          <ac:graphicFrameMkLst>
            <pc:docMk/>
            <pc:sldMk cId="2258331083" sldId="1016"/>
            <ac:graphicFrameMk id="5" creationId="{703A3C52-9513-B78D-F5EF-4B39AA3E9F4F}"/>
          </ac:graphicFrameMkLst>
        </pc:graphicFrameChg>
      </pc:sldChg>
      <pc:sldChg chg="modSp add del mod">
        <pc:chgData name="Jan Cornelio" userId="57c3f3bd-a599-48b9-ac26-ea90c7792ae7" providerId="ADAL" clId="{54C49B40-4DA3-45DC-854C-046F807FC188}" dt="2023-01-10T03:02:19.500" v="815"/>
        <pc:sldMkLst>
          <pc:docMk/>
          <pc:sldMk cId="2119103274" sldId="1017"/>
        </pc:sldMkLst>
        <pc:spChg chg="mod">
          <ac:chgData name="Jan Cornelio" userId="57c3f3bd-a599-48b9-ac26-ea90c7792ae7" providerId="ADAL" clId="{54C49B40-4DA3-45DC-854C-046F807FC188}" dt="2023-01-10T03:02:19.500" v="815"/>
          <ac:spMkLst>
            <pc:docMk/>
            <pc:sldMk cId="2119103274" sldId="1017"/>
            <ac:spMk id="10" creationId="{042D9E7B-D1BB-4A59-8D12-11E6C2FA55AC}"/>
          </ac:spMkLst>
        </pc:spChg>
      </pc:sldChg>
      <pc:sldChg chg="modSp add mod">
        <pc:chgData name="Jan Cornelio" userId="57c3f3bd-a599-48b9-ac26-ea90c7792ae7" providerId="ADAL" clId="{54C49B40-4DA3-45DC-854C-046F807FC188}" dt="2023-01-10T03:02:35.956" v="827"/>
        <pc:sldMkLst>
          <pc:docMk/>
          <pc:sldMk cId="3165328874" sldId="1018"/>
        </pc:sldMkLst>
        <pc:spChg chg="mod">
          <ac:chgData name="Jan Cornelio" userId="57c3f3bd-a599-48b9-ac26-ea90c7792ae7" providerId="ADAL" clId="{54C49B40-4DA3-45DC-854C-046F807FC188}" dt="2023-01-10T03:02:35.956" v="827"/>
          <ac:spMkLst>
            <pc:docMk/>
            <pc:sldMk cId="3165328874" sldId="1018"/>
            <ac:spMk id="10" creationId="{042D9E7B-D1BB-4A59-8D12-11E6C2FA55AC}"/>
          </ac:spMkLst>
        </pc:spChg>
      </pc:sldChg>
      <pc:sldChg chg="modSp add mod">
        <pc:chgData name="Jan Cornelio" userId="57c3f3bd-a599-48b9-ac26-ea90c7792ae7" providerId="ADAL" clId="{54C49B40-4DA3-45DC-854C-046F807FC188}" dt="2023-01-10T03:02:53.346" v="843"/>
        <pc:sldMkLst>
          <pc:docMk/>
          <pc:sldMk cId="3341282917" sldId="1019"/>
        </pc:sldMkLst>
        <pc:spChg chg="mod">
          <ac:chgData name="Jan Cornelio" userId="57c3f3bd-a599-48b9-ac26-ea90c7792ae7" providerId="ADAL" clId="{54C49B40-4DA3-45DC-854C-046F807FC188}" dt="2023-01-10T03:02:53.346" v="843"/>
          <ac:spMkLst>
            <pc:docMk/>
            <pc:sldMk cId="3341282917" sldId="1019"/>
            <ac:spMk id="10" creationId="{042D9E7B-D1BB-4A59-8D12-11E6C2FA55AC}"/>
          </ac:spMkLst>
        </pc:spChg>
      </pc:sldChg>
      <pc:sldChg chg="modSp add mod">
        <pc:chgData name="Jan Cornelio" userId="57c3f3bd-a599-48b9-ac26-ea90c7792ae7" providerId="ADAL" clId="{54C49B40-4DA3-45DC-854C-046F807FC188}" dt="2023-01-10T03:22:51.292" v="932" actId="20577"/>
        <pc:sldMkLst>
          <pc:docMk/>
          <pc:sldMk cId="3918925150" sldId="1020"/>
        </pc:sldMkLst>
        <pc:spChg chg="mod">
          <ac:chgData name="Jan Cornelio" userId="57c3f3bd-a599-48b9-ac26-ea90c7792ae7" providerId="ADAL" clId="{54C49B40-4DA3-45DC-854C-046F807FC188}" dt="2023-01-10T03:22:31.459" v="856" actId="5793"/>
          <ac:spMkLst>
            <pc:docMk/>
            <pc:sldMk cId="3918925150" sldId="1020"/>
            <ac:spMk id="21" creationId="{042D9E7B-D1BB-4A59-8D12-11E6C2FA55AC}"/>
          </ac:spMkLst>
        </pc:spChg>
        <pc:graphicFrameChg chg="mod">
          <ac:chgData name="Jan Cornelio" userId="57c3f3bd-a599-48b9-ac26-ea90c7792ae7" providerId="ADAL" clId="{54C49B40-4DA3-45DC-854C-046F807FC188}" dt="2023-01-10T03:22:51.292" v="932" actId="20577"/>
          <ac:graphicFrameMkLst>
            <pc:docMk/>
            <pc:sldMk cId="3918925150" sldId="1020"/>
            <ac:graphicFrameMk id="3" creationId="{14C1F7EC-C557-A3CD-D602-F6F11774C69B}"/>
          </ac:graphicFrameMkLst>
        </pc:graphicFrameChg>
      </pc:sldChg>
      <pc:sldChg chg="modSp add del mod">
        <pc:chgData name="Jan Cornelio" userId="57c3f3bd-a599-48b9-ac26-ea90c7792ae7" providerId="ADAL" clId="{54C49B40-4DA3-45DC-854C-046F807FC188}" dt="2023-01-10T03:27:42.555" v="951" actId="47"/>
        <pc:sldMkLst>
          <pc:docMk/>
          <pc:sldMk cId="2681525505" sldId="1021"/>
        </pc:sldMkLst>
        <pc:spChg chg="mod">
          <ac:chgData name="Jan Cornelio" userId="57c3f3bd-a599-48b9-ac26-ea90c7792ae7" providerId="ADAL" clId="{54C49B40-4DA3-45DC-854C-046F807FC188}" dt="2023-01-10T03:27:34.701" v="945"/>
          <ac:spMkLst>
            <pc:docMk/>
            <pc:sldMk cId="2681525505" sldId="1021"/>
            <ac:spMk id="21" creationId="{042D9E7B-D1BB-4A59-8D12-11E6C2FA55AC}"/>
          </ac:spMkLst>
        </pc:spChg>
      </pc:sldChg>
      <pc:sldChg chg="modSp add mod">
        <pc:chgData name="Jan Cornelio" userId="57c3f3bd-a599-48b9-ac26-ea90c7792ae7" providerId="ADAL" clId="{54C49B40-4DA3-45DC-854C-046F807FC188}" dt="2023-01-10T03:28:32.706" v="975" actId="1076"/>
        <pc:sldMkLst>
          <pc:docMk/>
          <pc:sldMk cId="1574485760" sldId="1022"/>
        </pc:sldMkLst>
        <pc:spChg chg="mod">
          <ac:chgData name="Jan Cornelio" userId="57c3f3bd-a599-48b9-ac26-ea90c7792ae7" providerId="ADAL" clId="{54C49B40-4DA3-45DC-854C-046F807FC188}" dt="2023-01-10T03:28:32.706" v="975" actId="1076"/>
          <ac:spMkLst>
            <pc:docMk/>
            <pc:sldMk cId="1574485760" sldId="1022"/>
            <ac:spMk id="21" creationId="{042D9E7B-D1BB-4A59-8D12-11E6C2FA55AC}"/>
          </ac:spMkLst>
        </pc:spChg>
      </pc:sldChg>
      <pc:sldChg chg="add del">
        <pc:chgData name="Jan Cornelio" userId="57c3f3bd-a599-48b9-ac26-ea90c7792ae7" providerId="ADAL" clId="{54C49B40-4DA3-45DC-854C-046F807FC188}" dt="2023-01-10T03:28:54.440" v="977" actId="47"/>
        <pc:sldMkLst>
          <pc:docMk/>
          <pc:sldMk cId="798650006" sldId="1023"/>
        </pc:sldMkLst>
      </pc:sldChg>
      <pc:sldChg chg="modSp add mod">
        <pc:chgData name="Jan Cornelio" userId="57c3f3bd-a599-48b9-ac26-ea90c7792ae7" providerId="ADAL" clId="{54C49B40-4DA3-45DC-854C-046F807FC188}" dt="2023-01-10T06:20:23.713" v="1091" actId="27636"/>
        <pc:sldMkLst>
          <pc:docMk/>
          <pc:sldMk cId="1337961928" sldId="1023"/>
        </pc:sldMkLst>
        <pc:spChg chg="mod">
          <ac:chgData name="Jan Cornelio" userId="57c3f3bd-a599-48b9-ac26-ea90c7792ae7" providerId="ADAL" clId="{54C49B40-4DA3-45DC-854C-046F807FC188}" dt="2023-01-10T06:20:23.713" v="1091" actId="27636"/>
          <ac:spMkLst>
            <pc:docMk/>
            <pc:sldMk cId="1337961928" sldId="1023"/>
            <ac:spMk id="21" creationId="{042D9E7B-D1BB-4A59-8D12-11E6C2FA55AC}"/>
          </ac:spMkLst>
        </pc:spChg>
      </pc:sldChg>
      <pc:sldChg chg="add del">
        <pc:chgData name="Jan Cornelio" userId="57c3f3bd-a599-48b9-ac26-ea90c7792ae7" providerId="ADAL" clId="{54C49B40-4DA3-45DC-854C-046F807FC188}" dt="2023-01-10T07:20:45.666" v="1095" actId="47"/>
        <pc:sldMkLst>
          <pc:docMk/>
          <pc:sldMk cId="3601332946" sldId="1024"/>
        </pc:sldMkLst>
      </pc:sldChg>
    </pc:docChg>
  </pc:docChgLst>
  <pc:docChgLst>
    <pc:chgData name="Bea Montenegro" userId="65d3c91a-73e9-4799-becb-247b768c9783" providerId="ADAL" clId="{3524AEEF-C449-403D-98B0-768E446226CD}"/>
    <pc:docChg chg="undo custSel modSld">
      <pc:chgData name="Bea Montenegro" userId="65d3c91a-73e9-4799-becb-247b768c9783" providerId="ADAL" clId="{3524AEEF-C449-403D-98B0-768E446226CD}" dt="2022-02-18T07:47:53.153" v="29" actId="1076"/>
      <pc:docMkLst>
        <pc:docMk/>
      </pc:docMkLst>
      <pc:sldChg chg="modSp mod">
        <pc:chgData name="Bea Montenegro" userId="65d3c91a-73e9-4799-becb-247b768c9783" providerId="ADAL" clId="{3524AEEF-C449-403D-98B0-768E446226CD}" dt="2022-02-18T07:45:25.187" v="3" actId="1076"/>
        <pc:sldMkLst>
          <pc:docMk/>
          <pc:sldMk cId="3894788654" sldId="489"/>
        </pc:sldMkLst>
        <pc:spChg chg="mod">
          <ac:chgData name="Bea Montenegro" userId="65d3c91a-73e9-4799-becb-247b768c9783" providerId="ADAL" clId="{3524AEEF-C449-403D-98B0-768E446226CD}" dt="2022-02-18T07:45:19.715" v="0" actId="14100"/>
          <ac:spMkLst>
            <pc:docMk/>
            <pc:sldMk cId="3894788654" sldId="489"/>
            <ac:spMk id="10" creationId="{042D9E7B-D1BB-4A59-8D12-11E6C2FA55AC}"/>
          </ac:spMkLst>
        </pc:spChg>
        <pc:picChg chg="mod">
          <ac:chgData name="Bea Montenegro" userId="65d3c91a-73e9-4799-becb-247b768c9783" providerId="ADAL" clId="{3524AEEF-C449-403D-98B0-768E446226CD}" dt="2022-02-18T07:45:25.187" v="3" actId="1076"/>
          <ac:picMkLst>
            <pc:docMk/>
            <pc:sldMk cId="3894788654" sldId="489"/>
            <ac:picMk id="3" creationId="{00000000-0000-0000-0000-000000000000}"/>
          </ac:picMkLst>
        </pc:picChg>
      </pc:sldChg>
      <pc:sldChg chg="modSp">
        <pc:chgData name="Bea Montenegro" userId="65d3c91a-73e9-4799-becb-247b768c9783" providerId="ADAL" clId="{3524AEEF-C449-403D-98B0-768E446226CD}" dt="2022-02-18T07:46:21.649" v="15" actId="478"/>
        <pc:sldMkLst>
          <pc:docMk/>
          <pc:sldMk cId="2560955555" sldId="861"/>
        </pc:sldMkLst>
        <pc:graphicFrameChg chg="mod">
          <ac:chgData name="Bea Montenegro" userId="65d3c91a-73e9-4799-becb-247b768c9783" providerId="ADAL" clId="{3524AEEF-C449-403D-98B0-768E446226CD}" dt="2022-02-18T07:46:21.649" v="15" actId="478"/>
          <ac:graphicFrameMkLst>
            <pc:docMk/>
            <pc:sldMk cId="2560955555" sldId="861"/>
            <ac:graphicFrameMk id="6" creationId="{00000000-0000-0000-0000-000000000000}"/>
          </ac:graphicFrameMkLst>
        </pc:graphicFrameChg>
      </pc:sldChg>
      <pc:sldChg chg="modSp mod">
        <pc:chgData name="Bea Montenegro" userId="65d3c91a-73e9-4799-becb-247b768c9783" providerId="ADAL" clId="{3524AEEF-C449-403D-98B0-768E446226CD}" dt="2022-02-18T07:46:45.706" v="19" actId="1076"/>
        <pc:sldMkLst>
          <pc:docMk/>
          <pc:sldMk cId="4146461049" sldId="868"/>
        </pc:sldMkLst>
        <pc:spChg chg="mod">
          <ac:chgData name="Bea Montenegro" userId="65d3c91a-73e9-4799-becb-247b768c9783" providerId="ADAL" clId="{3524AEEF-C449-403D-98B0-768E446226CD}" dt="2022-02-18T07:46:39" v="16" actId="14100"/>
          <ac:spMkLst>
            <pc:docMk/>
            <pc:sldMk cId="4146461049" sldId="868"/>
            <ac:spMk id="21" creationId="{042D9E7B-D1BB-4A59-8D12-11E6C2FA55AC}"/>
          </ac:spMkLst>
        </pc:spChg>
        <pc:picChg chg="mod">
          <ac:chgData name="Bea Montenegro" userId="65d3c91a-73e9-4799-becb-247b768c9783" providerId="ADAL" clId="{3524AEEF-C449-403D-98B0-768E446226CD}" dt="2022-02-18T07:46:45.706" v="19" actId="1076"/>
          <ac:picMkLst>
            <pc:docMk/>
            <pc:sldMk cId="4146461049" sldId="868"/>
            <ac:picMk id="2" creationId="{00000000-0000-0000-0000-000000000000}"/>
          </ac:picMkLst>
        </pc:picChg>
      </pc:sldChg>
      <pc:sldChg chg="modSp mod">
        <pc:chgData name="Bea Montenegro" userId="65d3c91a-73e9-4799-becb-247b768c9783" providerId="ADAL" clId="{3524AEEF-C449-403D-98B0-768E446226CD}" dt="2022-02-18T07:47:36.482" v="26" actId="1076"/>
        <pc:sldMkLst>
          <pc:docMk/>
          <pc:sldMk cId="4198585699" sldId="899"/>
        </pc:sldMkLst>
        <pc:spChg chg="mod">
          <ac:chgData name="Bea Montenegro" userId="65d3c91a-73e9-4799-becb-247b768c9783" providerId="ADAL" clId="{3524AEEF-C449-403D-98B0-768E446226CD}" dt="2022-02-18T07:47:27.552" v="24" actId="6549"/>
          <ac:spMkLst>
            <pc:docMk/>
            <pc:sldMk cId="4198585699" sldId="899"/>
            <ac:spMk id="21" creationId="{042D9E7B-D1BB-4A59-8D12-11E6C2FA55AC}"/>
          </ac:spMkLst>
        </pc:spChg>
        <pc:picChg chg="mod">
          <ac:chgData name="Bea Montenegro" userId="65d3c91a-73e9-4799-becb-247b768c9783" providerId="ADAL" clId="{3524AEEF-C449-403D-98B0-768E446226CD}" dt="2022-02-18T07:47:36.482" v="26" actId="1076"/>
          <ac:picMkLst>
            <pc:docMk/>
            <pc:sldMk cId="4198585699" sldId="899"/>
            <ac:picMk id="5" creationId="{75E162D0-2CDD-415E-A65C-5F9B61528D02}"/>
          </ac:picMkLst>
        </pc:picChg>
      </pc:sldChg>
      <pc:sldChg chg="modSp mod">
        <pc:chgData name="Bea Montenegro" userId="65d3c91a-73e9-4799-becb-247b768c9783" providerId="ADAL" clId="{3524AEEF-C449-403D-98B0-768E446226CD}" dt="2022-02-18T07:45:53.277" v="13" actId="6549"/>
        <pc:sldMkLst>
          <pc:docMk/>
          <pc:sldMk cId="500772660" sldId="908"/>
        </pc:sldMkLst>
        <pc:spChg chg="mod">
          <ac:chgData name="Bea Montenegro" userId="65d3c91a-73e9-4799-becb-247b768c9783" providerId="ADAL" clId="{3524AEEF-C449-403D-98B0-768E446226CD}" dt="2022-02-18T07:45:53.277" v="13" actId="6549"/>
          <ac:spMkLst>
            <pc:docMk/>
            <pc:sldMk cId="500772660" sldId="908"/>
            <ac:spMk id="10" creationId="{042D9E7B-D1BB-4A59-8D12-11E6C2FA55AC}"/>
          </ac:spMkLst>
        </pc:spChg>
        <pc:picChg chg="mod">
          <ac:chgData name="Bea Montenegro" userId="65d3c91a-73e9-4799-becb-247b768c9783" providerId="ADAL" clId="{3524AEEF-C449-403D-98B0-768E446226CD}" dt="2022-02-18T07:45:47.065" v="9" actId="14100"/>
          <ac:picMkLst>
            <pc:docMk/>
            <pc:sldMk cId="500772660" sldId="908"/>
            <ac:picMk id="6" creationId="{00000000-0000-0000-0000-000000000000}"/>
          </ac:picMkLst>
        </pc:picChg>
      </pc:sldChg>
      <pc:sldChg chg="modSp mod">
        <pc:chgData name="Bea Montenegro" userId="65d3c91a-73e9-4799-becb-247b768c9783" providerId="ADAL" clId="{3524AEEF-C449-403D-98B0-768E446226CD}" dt="2022-02-18T07:46:58.458" v="22" actId="1076"/>
        <pc:sldMkLst>
          <pc:docMk/>
          <pc:sldMk cId="2854818384" sldId="924"/>
        </pc:sldMkLst>
        <pc:spChg chg="mod">
          <ac:chgData name="Bea Montenegro" userId="65d3c91a-73e9-4799-becb-247b768c9783" providerId="ADAL" clId="{3524AEEF-C449-403D-98B0-768E446226CD}" dt="2022-02-18T07:46:53.043" v="20" actId="14100"/>
          <ac:spMkLst>
            <pc:docMk/>
            <pc:sldMk cId="2854818384" sldId="924"/>
            <ac:spMk id="21" creationId="{042D9E7B-D1BB-4A59-8D12-11E6C2FA55AC}"/>
          </ac:spMkLst>
        </pc:spChg>
        <pc:picChg chg="mod">
          <ac:chgData name="Bea Montenegro" userId="65d3c91a-73e9-4799-becb-247b768c9783" providerId="ADAL" clId="{3524AEEF-C449-403D-98B0-768E446226CD}" dt="2022-02-18T07:46:58.458" v="22" actId="1076"/>
          <ac:picMkLst>
            <pc:docMk/>
            <pc:sldMk cId="2854818384" sldId="924"/>
            <ac:picMk id="6" creationId="{00000000-0000-0000-0000-000000000000}"/>
          </ac:picMkLst>
        </pc:picChg>
      </pc:sldChg>
      <pc:sldChg chg="modSp mod">
        <pc:chgData name="Bea Montenegro" userId="65d3c91a-73e9-4799-becb-247b768c9783" providerId="ADAL" clId="{3524AEEF-C449-403D-98B0-768E446226CD}" dt="2022-02-18T07:47:53.153" v="29" actId="1076"/>
        <pc:sldMkLst>
          <pc:docMk/>
          <pc:sldMk cId="2919738417" sldId="954"/>
        </pc:sldMkLst>
        <pc:spChg chg="mod">
          <ac:chgData name="Bea Montenegro" userId="65d3c91a-73e9-4799-becb-247b768c9783" providerId="ADAL" clId="{3524AEEF-C449-403D-98B0-768E446226CD}" dt="2022-02-18T07:47:46.705" v="27" actId="14100"/>
          <ac:spMkLst>
            <pc:docMk/>
            <pc:sldMk cId="2919738417" sldId="954"/>
            <ac:spMk id="21" creationId="{042D9E7B-D1BB-4A59-8D12-11E6C2FA55AC}"/>
          </ac:spMkLst>
        </pc:spChg>
        <pc:picChg chg="mod">
          <ac:chgData name="Bea Montenegro" userId="65d3c91a-73e9-4799-becb-247b768c9783" providerId="ADAL" clId="{3524AEEF-C449-403D-98B0-768E446226CD}" dt="2022-02-18T07:47:53.153" v="29" actId="1076"/>
          <ac:picMkLst>
            <pc:docMk/>
            <pc:sldMk cId="2919738417" sldId="954"/>
            <ac:picMk id="2" creationId="{00000000-0000-0000-0000-000000000000}"/>
          </ac:picMkLst>
        </pc:picChg>
      </pc:sldChg>
    </pc:docChg>
  </pc:docChgLst>
  <pc:docChgLst>
    <pc:chgData name="Ariadne" userId="befa8149-c6af-46c9-b27d-15d84abc302f" providerId="ADAL" clId="{3158273D-C81B-46AA-A749-3755E12BCC96}"/>
    <pc:docChg chg="modSld">
      <pc:chgData name="Ariadne" userId="befa8149-c6af-46c9-b27d-15d84abc302f" providerId="ADAL" clId="{3158273D-C81B-46AA-A749-3755E12BCC96}" dt="2023-01-04T01:53:02.165" v="23"/>
      <pc:docMkLst>
        <pc:docMk/>
      </pc:docMkLst>
      <pc:sldChg chg="modCm">
        <pc:chgData name="Ariadne" userId="befa8149-c6af-46c9-b27d-15d84abc302f" providerId="ADAL" clId="{3158273D-C81B-46AA-A749-3755E12BCC96}" dt="2023-01-04T01:47:10.044" v="4"/>
        <pc:sldMkLst>
          <pc:docMk/>
          <pc:sldMk cId="2474872708" sldId="486"/>
        </pc:sldMkLst>
      </pc:sldChg>
      <pc:sldChg chg="modCm">
        <pc:chgData name="Ariadne" userId="befa8149-c6af-46c9-b27d-15d84abc302f" providerId="ADAL" clId="{3158273D-C81B-46AA-A749-3755E12BCC96}" dt="2023-01-04T01:50:01.358" v="7"/>
        <pc:sldMkLst>
          <pc:docMk/>
          <pc:sldMk cId="1385239115" sldId="542"/>
        </pc:sldMkLst>
      </pc:sldChg>
      <pc:sldChg chg="modCm">
        <pc:chgData name="Ariadne" userId="befa8149-c6af-46c9-b27d-15d84abc302f" providerId="ADAL" clId="{3158273D-C81B-46AA-A749-3755E12BCC96}" dt="2023-01-04T01:50:54.035" v="12"/>
        <pc:sldMkLst>
          <pc:docMk/>
          <pc:sldMk cId="3590345420" sldId="552"/>
        </pc:sldMkLst>
      </pc:sldChg>
      <pc:sldChg chg="modSp mod modCm">
        <pc:chgData name="Ariadne" userId="befa8149-c6af-46c9-b27d-15d84abc302f" providerId="ADAL" clId="{3158273D-C81B-46AA-A749-3755E12BCC96}" dt="2023-01-04T01:47:02.989" v="3"/>
        <pc:sldMkLst>
          <pc:docMk/>
          <pc:sldMk cId="1387781938" sldId="580"/>
        </pc:sldMkLst>
        <pc:spChg chg="mod">
          <ac:chgData name="Ariadne" userId="befa8149-c6af-46c9-b27d-15d84abc302f" providerId="ADAL" clId="{3158273D-C81B-46AA-A749-3755E12BCC96}" dt="2023-01-04T01:46:59.329" v="2" actId="20577"/>
          <ac:spMkLst>
            <pc:docMk/>
            <pc:sldMk cId="1387781938" sldId="580"/>
            <ac:spMk id="9" creationId="{042D9E7B-D1BB-4A59-8D12-11E6C2FA55AC}"/>
          </ac:spMkLst>
        </pc:spChg>
      </pc:sldChg>
      <pc:sldChg chg="modCm">
        <pc:chgData name="Ariadne" userId="befa8149-c6af-46c9-b27d-15d84abc302f" providerId="ADAL" clId="{3158273D-C81B-46AA-A749-3755E12BCC96}" dt="2023-01-04T01:51:01.359" v="13"/>
        <pc:sldMkLst>
          <pc:docMk/>
          <pc:sldMk cId="1932297309" sldId="891"/>
        </pc:sldMkLst>
      </pc:sldChg>
      <pc:sldChg chg="modSp mod modCm">
        <pc:chgData name="Ariadne" userId="befa8149-c6af-46c9-b27d-15d84abc302f" providerId="ADAL" clId="{3158273D-C81B-46AA-A749-3755E12BCC96}" dt="2023-01-04T01:51:09.169" v="15" actId="20577"/>
        <pc:sldMkLst>
          <pc:docMk/>
          <pc:sldMk cId="2570677404" sldId="898"/>
        </pc:sldMkLst>
        <pc:spChg chg="mod">
          <ac:chgData name="Ariadne" userId="befa8149-c6af-46c9-b27d-15d84abc302f" providerId="ADAL" clId="{3158273D-C81B-46AA-A749-3755E12BCC96}" dt="2023-01-04T01:51:09.169" v="15" actId="20577"/>
          <ac:spMkLst>
            <pc:docMk/>
            <pc:sldMk cId="2570677404" sldId="898"/>
            <ac:spMk id="7" creationId="{DAA945A5-8FEA-4C12-8848-FA2AE3698B17}"/>
          </ac:spMkLst>
        </pc:spChg>
      </pc:sldChg>
      <pc:sldChg chg="modCm">
        <pc:chgData name="Ariadne" userId="befa8149-c6af-46c9-b27d-15d84abc302f" providerId="ADAL" clId="{3158273D-C81B-46AA-A749-3755E12BCC96}" dt="2023-01-04T01:51:34.363" v="16"/>
        <pc:sldMkLst>
          <pc:docMk/>
          <pc:sldMk cId="1320707786" sldId="900"/>
        </pc:sldMkLst>
      </pc:sldChg>
      <pc:sldChg chg="modCm">
        <pc:chgData name="Ariadne" userId="befa8149-c6af-46c9-b27d-15d84abc302f" providerId="ADAL" clId="{3158273D-C81B-46AA-A749-3755E12BCC96}" dt="2023-01-04T01:49:24.206" v="5"/>
        <pc:sldMkLst>
          <pc:docMk/>
          <pc:sldMk cId="3387191947" sldId="905"/>
        </pc:sldMkLst>
      </pc:sldChg>
      <pc:sldChg chg="modCm">
        <pc:chgData name="Ariadne" userId="befa8149-c6af-46c9-b27d-15d84abc302f" providerId="ADAL" clId="{3158273D-C81B-46AA-A749-3755E12BCC96}" dt="2023-01-04T01:51:46.507" v="17"/>
        <pc:sldMkLst>
          <pc:docMk/>
          <pc:sldMk cId="3929808251" sldId="945"/>
        </pc:sldMkLst>
      </pc:sldChg>
      <pc:sldChg chg="modCm">
        <pc:chgData name="Ariadne" userId="befa8149-c6af-46c9-b27d-15d84abc302f" providerId="ADAL" clId="{3158273D-C81B-46AA-A749-3755E12BCC96}" dt="2023-01-04T01:52:27.127" v="20"/>
        <pc:sldMkLst>
          <pc:docMk/>
          <pc:sldMk cId="4287807783" sldId="946"/>
        </pc:sldMkLst>
      </pc:sldChg>
      <pc:sldChg chg="modCm">
        <pc:chgData name="Ariadne" userId="befa8149-c6af-46c9-b27d-15d84abc302f" providerId="ADAL" clId="{3158273D-C81B-46AA-A749-3755E12BCC96}" dt="2023-01-04T01:52:49.449" v="22"/>
        <pc:sldMkLst>
          <pc:docMk/>
          <pc:sldMk cId="4166455025" sldId="951"/>
        </pc:sldMkLst>
      </pc:sldChg>
      <pc:sldChg chg="modCm">
        <pc:chgData name="Ariadne" userId="befa8149-c6af-46c9-b27d-15d84abc302f" providerId="ADAL" clId="{3158273D-C81B-46AA-A749-3755E12BCC96}" dt="2023-01-04T01:53:02.165" v="23"/>
        <pc:sldMkLst>
          <pc:docMk/>
          <pc:sldMk cId="2747474790" sldId="965"/>
        </pc:sldMkLst>
      </pc:sldChg>
      <pc:sldChg chg="modCm">
        <pc:chgData name="Ariadne" userId="befa8149-c6af-46c9-b27d-15d84abc302f" providerId="ADAL" clId="{3158273D-C81B-46AA-A749-3755E12BCC96}" dt="2023-01-04T01:51:53.105" v="18"/>
        <pc:sldMkLst>
          <pc:docMk/>
          <pc:sldMk cId="2680846537" sldId="975"/>
        </pc:sldMkLst>
      </pc:sldChg>
      <pc:sldChg chg="modCm">
        <pc:chgData name="Ariadne" userId="befa8149-c6af-46c9-b27d-15d84abc302f" providerId="ADAL" clId="{3158273D-C81B-46AA-A749-3755E12BCC96}" dt="2023-01-04T01:51:57.674" v="19"/>
        <pc:sldMkLst>
          <pc:docMk/>
          <pc:sldMk cId="2793140648" sldId="976"/>
        </pc:sldMkLst>
      </pc:sldChg>
      <pc:sldChg chg="modCm">
        <pc:chgData name="Ariadne" userId="befa8149-c6af-46c9-b27d-15d84abc302f" providerId="ADAL" clId="{3158273D-C81B-46AA-A749-3755E12BCC96}" dt="2023-01-04T01:49:53.520" v="6"/>
        <pc:sldMkLst>
          <pc:docMk/>
          <pc:sldMk cId="3993017952" sldId="978"/>
        </pc:sldMkLst>
      </pc:sldChg>
      <pc:sldChg chg="modCm">
        <pc:chgData name="Ariadne" userId="befa8149-c6af-46c9-b27d-15d84abc302f" providerId="ADAL" clId="{3158273D-C81B-46AA-A749-3755E12BCC96}" dt="2023-01-04T01:50:28.655" v="8"/>
        <pc:sldMkLst>
          <pc:docMk/>
          <pc:sldMk cId="3957801580" sldId="983"/>
        </pc:sldMkLst>
      </pc:sldChg>
      <pc:sldChg chg="modCm">
        <pc:chgData name="Ariadne" userId="befa8149-c6af-46c9-b27d-15d84abc302f" providerId="ADAL" clId="{3158273D-C81B-46AA-A749-3755E12BCC96}" dt="2023-01-04T01:50:31.144" v="9"/>
        <pc:sldMkLst>
          <pc:docMk/>
          <pc:sldMk cId="2725307541" sldId="985"/>
        </pc:sldMkLst>
      </pc:sldChg>
      <pc:sldChg chg="modCm">
        <pc:chgData name="Ariadne" userId="befa8149-c6af-46c9-b27d-15d84abc302f" providerId="ADAL" clId="{3158273D-C81B-46AA-A749-3755E12BCC96}" dt="2023-01-04T01:50:36.102" v="10"/>
        <pc:sldMkLst>
          <pc:docMk/>
          <pc:sldMk cId="407456129" sldId="990"/>
        </pc:sldMkLst>
      </pc:sldChg>
      <pc:sldChg chg="modCm">
        <pc:chgData name="Ariadne" userId="befa8149-c6af-46c9-b27d-15d84abc302f" providerId="ADAL" clId="{3158273D-C81B-46AA-A749-3755E12BCC96}" dt="2023-01-04T01:50:43.779" v="11"/>
        <pc:sldMkLst>
          <pc:docMk/>
          <pc:sldMk cId="2725763343" sldId="992"/>
        </pc:sldMkLst>
      </pc:sldChg>
    </pc:docChg>
  </pc:docChgLst>
  <pc:docChgLst>
    <pc:chgData name="Jonnilyn Rubis" userId="6984004f4a1a371f" providerId="LiveId" clId="{BA03053C-1551-4566-BA86-7843FB8EF115}"/>
    <pc:docChg chg="custSel delSld modSld modSection">
      <pc:chgData name="Jonnilyn Rubis" userId="6984004f4a1a371f" providerId="LiveId" clId="{BA03053C-1551-4566-BA86-7843FB8EF115}" dt="2022-02-15T13:10:20.916" v="26"/>
      <pc:docMkLst>
        <pc:docMk/>
      </pc:docMkLst>
      <pc:sldChg chg="del">
        <pc:chgData name="Jonnilyn Rubis" userId="6984004f4a1a371f" providerId="LiveId" clId="{BA03053C-1551-4566-BA86-7843FB8EF115}" dt="2022-02-15T13:06:25.298" v="14" actId="2696"/>
        <pc:sldMkLst>
          <pc:docMk/>
          <pc:sldMk cId="1349736975" sldId="858"/>
        </pc:sldMkLst>
      </pc:sldChg>
      <pc:sldChg chg="addSp delSp modSp mod">
        <pc:chgData name="Jonnilyn Rubis" userId="6984004f4a1a371f" providerId="LiveId" clId="{BA03053C-1551-4566-BA86-7843FB8EF115}" dt="2022-02-15T13:06:21.867" v="13"/>
        <pc:sldMkLst>
          <pc:docMk/>
          <pc:sldMk cId="3908240836" sldId="859"/>
        </pc:sldMkLst>
        <pc:spChg chg="add del mod">
          <ac:chgData name="Jonnilyn Rubis" userId="6984004f4a1a371f" providerId="LiveId" clId="{BA03053C-1551-4566-BA86-7843FB8EF115}" dt="2022-02-15T13:06:16.621" v="12" actId="478"/>
          <ac:spMkLst>
            <pc:docMk/>
            <pc:sldMk cId="3908240836" sldId="859"/>
            <ac:spMk id="3" creationId="{1A9601B3-B1F3-418F-B9F0-824DAF78FA1D}"/>
          </ac:spMkLst>
        </pc:spChg>
        <pc:spChg chg="add mod">
          <ac:chgData name="Jonnilyn Rubis" userId="6984004f4a1a371f" providerId="LiveId" clId="{BA03053C-1551-4566-BA86-7843FB8EF115}" dt="2022-02-15T13:06:21.867" v="13"/>
          <ac:spMkLst>
            <pc:docMk/>
            <pc:sldMk cId="3908240836" sldId="859"/>
            <ac:spMk id="8" creationId="{62BADFED-AC6A-4D23-8650-0A0FA40801DB}"/>
          </ac:spMkLst>
        </pc:spChg>
        <pc:spChg chg="del mod">
          <ac:chgData name="Jonnilyn Rubis" userId="6984004f4a1a371f" providerId="LiveId" clId="{BA03053C-1551-4566-BA86-7843FB8EF115}" dt="2022-02-15T13:06:14.350" v="11" actId="478"/>
          <ac:spMkLst>
            <pc:docMk/>
            <pc:sldMk cId="3908240836" sldId="859"/>
            <ac:spMk id="12" creationId="{70AB3EF6-BB7D-4D73-9C21-731770A78952}"/>
          </ac:spMkLst>
        </pc:spChg>
      </pc:sldChg>
      <pc:sldChg chg="addSp modSp mod modCm">
        <pc:chgData name="Jonnilyn Rubis" userId="6984004f4a1a371f" providerId="LiveId" clId="{BA03053C-1551-4566-BA86-7843FB8EF115}" dt="2022-02-15T13:07:20.379" v="18"/>
        <pc:sldMkLst>
          <pc:docMk/>
          <pc:sldMk cId="636536567" sldId="860"/>
        </pc:sldMkLst>
        <pc:picChg chg="add mod">
          <ac:chgData name="Jonnilyn Rubis" userId="6984004f4a1a371f" providerId="LiveId" clId="{BA03053C-1551-4566-BA86-7843FB8EF115}" dt="2022-02-15T13:07:16.517" v="17" actId="1076"/>
          <ac:picMkLst>
            <pc:docMk/>
            <pc:sldMk cId="636536567" sldId="860"/>
            <ac:picMk id="3" creationId="{36359717-0328-45BE-86E8-A0446B681F60}"/>
          </ac:picMkLst>
        </pc:picChg>
      </pc:sldChg>
      <pc:sldChg chg="addSp modSp mod modCm">
        <pc:chgData name="Jonnilyn Rubis" userId="6984004f4a1a371f" providerId="LiveId" clId="{BA03053C-1551-4566-BA86-7843FB8EF115}" dt="2022-02-15T13:02:25.293" v="5"/>
        <pc:sldMkLst>
          <pc:docMk/>
          <pc:sldMk cId="3753778964" sldId="916"/>
        </pc:sldMkLst>
        <pc:picChg chg="add mod">
          <ac:chgData name="Jonnilyn Rubis" userId="6984004f4a1a371f" providerId="LiveId" clId="{BA03053C-1551-4566-BA86-7843FB8EF115}" dt="2022-02-15T13:02:21.701" v="4" actId="1076"/>
          <ac:picMkLst>
            <pc:docMk/>
            <pc:sldMk cId="3753778964" sldId="916"/>
            <ac:picMk id="5" creationId="{AB55ADBF-0DC8-43F7-90F3-20CD0EA1F740}"/>
          </ac:picMkLst>
        </pc:picChg>
      </pc:sldChg>
      <pc:sldChg chg="addSp delSp modSp mod modCm">
        <pc:chgData name="Jonnilyn Rubis" userId="6984004f4a1a371f" providerId="LiveId" clId="{BA03053C-1551-4566-BA86-7843FB8EF115}" dt="2022-02-15T13:10:20.916" v="26"/>
        <pc:sldMkLst>
          <pc:docMk/>
          <pc:sldMk cId="2747474790" sldId="965"/>
        </pc:sldMkLst>
        <pc:picChg chg="add del mod">
          <ac:chgData name="Jonnilyn Rubis" userId="6984004f4a1a371f" providerId="LiveId" clId="{BA03053C-1551-4566-BA86-7843FB8EF115}" dt="2022-02-15T13:09:16.422" v="22" actId="478"/>
          <ac:picMkLst>
            <pc:docMk/>
            <pc:sldMk cId="2747474790" sldId="965"/>
            <ac:picMk id="3" creationId="{C2B52AE4-D19A-482F-8B8A-AD9BFECB259C}"/>
          </ac:picMkLst>
        </pc:picChg>
        <pc:picChg chg="add mod">
          <ac:chgData name="Jonnilyn Rubis" userId="6984004f4a1a371f" providerId="LiveId" clId="{BA03053C-1551-4566-BA86-7843FB8EF115}" dt="2022-02-15T13:10:15.781" v="25" actId="1076"/>
          <ac:picMkLst>
            <pc:docMk/>
            <pc:sldMk cId="2747474790" sldId="965"/>
            <ac:picMk id="7" creationId="{8395710A-717C-4CFB-AA1A-4C44408D52DA}"/>
          </ac:picMkLst>
        </pc:picChg>
      </pc:sldChg>
      <pc:sldChg chg="addSp modSp mod modCm">
        <pc:chgData name="Jonnilyn Rubis" userId="6984004f4a1a371f" providerId="LiveId" clId="{BA03053C-1551-4566-BA86-7843FB8EF115}" dt="2022-02-15T13:05:42.422" v="9"/>
        <pc:sldMkLst>
          <pc:docMk/>
          <pc:sldMk cId="3366586876" sldId="974"/>
        </pc:sldMkLst>
        <pc:picChg chg="add mod">
          <ac:chgData name="Jonnilyn Rubis" userId="6984004f4a1a371f" providerId="LiveId" clId="{BA03053C-1551-4566-BA86-7843FB8EF115}" dt="2022-02-15T13:05:38.566" v="8" actId="1076"/>
          <ac:picMkLst>
            <pc:docMk/>
            <pc:sldMk cId="3366586876" sldId="974"/>
            <ac:picMk id="5" creationId="{9D57E5EA-5D89-40F0-8A17-4494690D4443}"/>
          </ac:picMkLst>
        </pc:picChg>
      </pc:sldChg>
    </pc:docChg>
  </pc:docChgLst>
  <pc:docChgLst>
    <pc:chgData name="Lei San Agustin" userId="d8299a59-9786-404a-a65b-a702bd7a1468" providerId="ADAL" clId="{E99B4508-79A4-472D-938B-7D7C5895FCB8}"/>
    <pc:docChg chg="undo custSel addSld delSld modSld sldOrd modSection">
      <pc:chgData name="Lei San Agustin" userId="d8299a59-9786-404a-a65b-a702bd7a1468" providerId="ADAL" clId="{E99B4508-79A4-472D-938B-7D7C5895FCB8}" dt="2023-01-04T01:16:37.224" v="720"/>
      <pc:docMkLst>
        <pc:docMk/>
      </pc:docMkLst>
      <pc:sldChg chg="modSp mod modCm">
        <pc:chgData name="Lei San Agustin" userId="d8299a59-9786-404a-a65b-a702bd7a1468" providerId="ADAL" clId="{E99B4508-79A4-472D-938B-7D7C5895FCB8}" dt="2023-01-03T23:38:36.506" v="93"/>
        <pc:sldMkLst>
          <pc:docMk/>
          <pc:sldMk cId="2474872708" sldId="486"/>
        </pc:sldMkLst>
        <pc:spChg chg="mod">
          <ac:chgData name="Lei San Agustin" userId="d8299a59-9786-404a-a65b-a702bd7a1468" providerId="ADAL" clId="{E99B4508-79A4-472D-938B-7D7C5895FCB8}" dt="2023-01-03T23:38:31.515" v="92" actId="12789"/>
          <ac:spMkLst>
            <pc:docMk/>
            <pc:sldMk cId="2474872708" sldId="486"/>
            <ac:spMk id="7" creationId="{DAA945A5-8FEA-4C12-8848-FA2AE3698B17}"/>
          </ac:spMkLst>
        </pc:spChg>
      </pc:sldChg>
      <pc:sldChg chg="modSp mod modCm">
        <pc:chgData name="Lei San Agustin" userId="d8299a59-9786-404a-a65b-a702bd7a1468" providerId="ADAL" clId="{E99B4508-79A4-472D-938B-7D7C5895FCB8}" dt="2023-01-04T00:11:42.083" v="231"/>
        <pc:sldMkLst>
          <pc:docMk/>
          <pc:sldMk cId="1385239115" sldId="542"/>
        </pc:sldMkLst>
        <pc:spChg chg="mod">
          <ac:chgData name="Lei San Agustin" userId="d8299a59-9786-404a-a65b-a702bd7a1468" providerId="ADAL" clId="{E99B4508-79A4-472D-938B-7D7C5895FCB8}" dt="2023-01-04T00:10:59.815" v="230" actId="20577"/>
          <ac:spMkLst>
            <pc:docMk/>
            <pc:sldMk cId="1385239115" sldId="542"/>
            <ac:spMk id="7" creationId="{DAA945A5-8FEA-4C12-8848-FA2AE3698B17}"/>
          </ac:spMkLst>
        </pc:spChg>
      </pc:sldChg>
      <pc:sldChg chg="modSp mod modCm">
        <pc:chgData name="Lei San Agustin" userId="d8299a59-9786-404a-a65b-a702bd7a1468" providerId="ADAL" clId="{E99B4508-79A4-472D-938B-7D7C5895FCB8}" dt="2023-01-04T00:19:04.712" v="247"/>
        <pc:sldMkLst>
          <pc:docMk/>
          <pc:sldMk cId="3590345420" sldId="552"/>
        </pc:sldMkLst>
        <pc:spChg chg="mod">
          <ac:chgData name="Lei San Agustin" userId="d8299a59-9786-404a-a65b-a702bd7a1468" providerId="ADAL" clId="{E99B4508-79A4-472D-938B-7D7C5895FCB8}" dt="2023-01-04T00:18:51.419" v="245" actId="20577"/>
          <ac:spMkLst>
            <pc:docMk/>
            <pc:sldMk cId="3590345420" sldId="552"/>
            <ac:spMk id="7" creationId="{DAA945A5-8FEA-4C12-8848-FA2AE3698B17}"/>
          </ac:spMkLst>
        </pc:spChg>
        <pc:picChg chg="mod">
          <ac:chgData name="Lei San Agustin" userId="d8299a59-9786-404a-a65b-a702bd7a1468" providerId="ADAL" clId="{E99B4508-79A4-472D-938B-7D7C5895FCB8}" dt="2023-01-04T00:18:37.778" v="243" actId="14100"/>
          <ac:picMkLst>
            <pc:docMk/>
            <pc:sldMk cId="3590345420" sldId="552"/>
            <ac:picMk id="2" creationId="{00000000-0000-0000-0000-000000000000}"/>
          </ac:picMkLst>
        </pc:picChg>
      </pc:sldChg>
      <pc:sldChg chg="modSp mod modCm">
        <pc:chgData name="Lei San Agustin" userId="d8299a59-9786-404a-a65b-a702bd7a1468" providerId="ADAL" clId="{E99B4508-79A4-472D-938B-7D7C5895FCB8}" dt="2023-01-03T23:37:35.635" v="26"/>
        <pc:sldMkLst>
          <pc:docMk/>
          <pc:sldMk cId="1387781938" sldId="580"/>
        </pc:sldMkLst>
        <pc:spChg chg="mod">
          <ac:chgData name="Lei San Agustin" userId="d8299a59-9786-404a-a65b-a702bd7a1468" providerId="ADAL" clId="{E99B4508-79A4-472D-938B-7D7C5895FCB8}" dt="2023-01-03T23:37:32.415" v="25" actId="20577"/>
          <ac:spMkLst>
            <pc:docMk/>
            <pc:sldMk cId="1387781938" sldId="580"/>
            <ac:spMk id="9" creationId="{042D9E7B-D1BB-4A59-8D12-11E6C2FA55AC}"/>
          </ac:spMkLst>
        </pc:spChg>
      </pc:sldChg>
      <pc:sldChg chg="modSp mod modCm">
        <pc:chgData name="Lei San Agustin" userId="d8299a59-9786-404a-a65b-a702bd7a1468" providerId="ADAL" clId="{E99B4508-79A4-472D-938B-7D7C5895FCB8}" dt="2023-01-04T00:25:55.877" v="302"/>
        <pc:sldMkLst>
          <pc:docMk/>
          <pc:sldMk cId="1932297309" sldId="891"/>
        </pc:sldMkLst>
        <pc:spChg chg="mod">
          <ac:chgData name="Lei San Agustin" userId="d8299a59-9786-404a-a65b-a702bd7a1468" providerId="ADAL" clId="{E99B4508-79A4-472D-938B-7D7C5895FCB8}" dt="2023-01-04T00:25:55.877" v="302"/>
          <ac:spMkLst>
            <pc:docMk/>
            <pc:sldMk cId="1932297309" sldId="891"/>
            <ac:spMk id="21" creationId="{042D9E7B-D1BB-4A59-8D12-11E6C2FA55AC}"/>
          </ac:spMkLst>
        </pc:spChg>
      </pc:sldChg>
      <pc:sldChg chg="modSp mod modCm">
        <pc:chgData name="Lei San Agustin" userId="d8299a59-9786-404a-a65b-a702bd7a1468" providerId="ADAL" clId="{E99B4508-79A4-472D-938B-7D7C5895FCB8}" dt="2023-01-04T00:26:38.819" v="318"/>
        <pc:sldMkLst>
          <pc:docMk/>
          <pc:sldMk cId="2570677404" sldId="898"/>
        </pc:sldMkLst>
        <pc:spChg chg="mod">
          <ac:chgData name="Lei San Agustin" userId="d8299a59-9786-404a-a65b-a702bd7a1468" providerId="ADAL" clId="{E99B4508-79A4-472D-938B-7D7C5895FCB8}" dt="2023-01-04T00:26:34.771" v="317" actId="20577"/>
          <ac:spMkLst>
            <pc:docMk/>
            <pc:sldMk cId="2570677404" sldId="898"/>
            <ac:spMk id="7" creationId="{DAA945A5-8FEA-4C12-8848-FA2AE3698B17}"/>
          </ac:spMkLst>
        </pc:spChg>
      </pc:sldChg>
      <pc:sldChg chg="addSp delSp modSp mod ord modCm">
        <pc:chgData name="Lei San Agustin" userId="d8299a59-9786-404a-a65b-a702bd7a1468" providerId="ADAL" clId="{E99B4508-79A4-472D-938B-7D7C5895FCB8}" dt="2023-01-04T00:38:09.092" v="339"/>
        <pc:sldMkLst>
          <pc:docMk/>
          <pc:sldMk cId="1320707786" sldId="900"/>
        </pc:sldMkLst>
        <pc:spChg chg="mod">
          <ac:chgData name="Lei San Agustin" userId="d8299a59-9786-404a-a65b-a702bd7a1468" providerId="ADAL" clId="{E99B4508-79A4-472D-938B-7D7C5895FCB8}" dt="2023-01-04T00:36:43.761" v="337" actId="20577"/>
          <ac:spMkLst>
            <pc:docMk/>
            <pc:sldMk cId="1320707786" sldId="900"/>
            <ac:spMk id="21" creationId="{042D9E7B-D1BB-4A59-8D12-11E6C2FA55AC}"/>
          </ac:spMkLst>
        </pc:spChg>
        <pc:graphicFrameChg chg="add mod">
          <ac:chgData name="Lei San Agustin" userId="d8299a59-9786-404a-a65b-a702bd7a1468" providerId="ADAL" clId="{E99B4508-79A4-472D-938B-7D7C5895FCB8}" dt="2023-01-04T00:36:45.494" v="338"/>
          <ac:graphicFrameMkLst>
            <pc:docMk/>
            <pc:sldMk cId="1320707786" sldId="900"/>
            <ac:graphicFrameMk id="2" creationId="{2B83D2FF-495E-F7F2-EE64-DAA87B480AD0}"/>
          </ac:graphicFrameMkLst>
        </pc:graphicFrameChg>
        <pc:picChg chg="del">
          <ac:chgData name="Lei San Agustin" userId="d8299a59-9786-404a-a65b-a702bd7a1468" providerId="ADAL" clId="{E99B4508-79A4-472D-938B-7D7C5895FCB8}" dt="2023-01-04T00:36:12.830" v="333" actId="478"/>
          <ac:picMkLst>
            <pc:docMk/>
            <pc:sldMk cId="1320707786" sldId="900"/>
            <ac:picMk id="3" creationId="{00000000-0000-0000-0000-000000000000}"/>
          </ac:picMkLst>
        </pc:picChg>
      </pc:sldChg>
      <pc:sldChg chg="modCm">
        <pc:chgData name="Lei San Agustin" userId="d8299a59-9786-404a-a65b-a702bd7a1468" providerId="ADAL" clId="{E99B4508-79A4-472D-938B-7D7C5895FCB8}" dt="2023-01-04T00:10:25.693" v="224"/>
        <pc:sldMkLst>
          <pc:docMk/>
          <pc:sldMk cId="3387191947" sldId="905"/>
        </pc:sldMkLst>
      </pc:sldChg>
      <pc:sldChg chg="addSp modSp mod modCm">
        <pc:chgData name="Lei San Agustin" userId="d8299a59-9786-404a-a65b-a702bd7a1468" providerId="ADAL" clId="{E99B4508-79A4-472D-938B-7D7C5895FCB8}" dt="2023-01-04T00:46:56.538" v="417"/>
        <pc:sldMkLst>
          <pc:docMk/>
          <pc:sldMk cId="3929808251" sldId="945"/>
        </pc:sldMkLst>
        <pc:spChg chg="mod">
          <ac:chgData name="Lei San Agustin" userId="d8299a59-9786-404a-a65b-a702bd7a1468" providerId="ADAL" clId="{E99B4508-79A4-472D-938B-7D7C5895FCB8}" dt="2023-01-04T00:42:04.695" v="357" actId="20577"/>
          <ac:spMkLst>
            <pc:docMk/>
            <pc:sldMk cId="3929808251" sldId="945"/>
            <ac:spMk id="21" creationId="{042D9E7B-D1BB-4A59-8D12-11E6C2FA55AC}"/>
          </ac:spMkLst>
        </pc:spChg>
        <pc:graphicFrameChg chg="add mod modGraphic">
          <ac:chgData name="Lei San Agustin" userId="d8299a59-9786-404a-a65b-a702bd7a1468" providerId="ADAL" clId="{E99B4508-79A4-472D-938B-7D7C5895FCB8}" dt="2023-01-04T00:44:38.277" v="389" actId="20577"/>
          <ac:graphicFrameMkLst>
            <pc:docMk/>
            <pc:sldMk cId="3929808251" sldId="945"/>
            <ac:graphicFrameMk id="2" creationId="{8B23506C-3C3D-1856-9756-6D501BBF10F5}"/>
          </ac:graphicFrameMkLst>
        </pc:graphicFrameChg>
      </pc:sldChg>
      <pc:sldChg chg="addSp delSp modSp mod modCm">
        <pc:chgData name="Lei San Agustin" userId="d8299a59-9786-404a-a65b-a702bd7a1468" providerId="ADAL" clId="{E99B4508-79A4-472D-938B-7D7C5895FCB8}" dt="2023-01-04T00:57:38.718" v="615" actId="20577"/>
        <pc:sldMkLst>
          <pc:docMk/>
          <pc:sldMk cId="4287807783" sldId="946"/>
        </pc:sldMkLst>
        <pc:spChg chg="mod">
          <ac:chgData name="Lei San Agustin" userId="d8299a59-9786-404a-a65b-a702bd7a1468" providerId="ADAL" clId="{E99B4508-79A4-472D-938B-7D7C5895FCB8}" dt="2023-01-04T00:49:14.046" v="421"/>
          <ac:spMkLst>
            <pc:docMk/>
            <pc:sldMk cId="4287807783" sldId="946"/>
            <ac:spMk id="21" creationId="{042D9E7B-D1BB-4A59-8D12-11E6C2FA55AC}"/>
          </ac:spMkLst>
        </pc:spChg>
        <pc:graphicFrameChg chg="add mod modGraphic">
          <ac:chgData name="Lei San Agustin" userId="d8299a59-9786-404a-a65b-a702bd7a1468" providerId="ADAL" clId="{E99B4508-79A4-472D-938B-7D7C5895FCB8}" dt="2023-01-04T00:57:38.718" v="615" actId="20577"/>
          <ac:graphicFrameMkLst>
            <pc:docMk/>
            <pc:sldMk cId="4287807783" sldId="946"/>
            <ac:graphicFrameMk id="3" creationId="{0014D9C8-2444-5AE1-EA96-82A0A782F4CE}"/>
          </ac:graphicFrameMkLst>
        </pc:graphicFrameChg>
        <pc:picChg chg="del">
          <ac:chgData name="Lei San Agustin" userId="d8299a59-9786-404a-a65b-a702bd7a1468" providerId="ADAL" clId="{E99B4508-79A4-472D-938B-7D7C5895FCB8}" dt="2023-01-04T00:48:49.608" v="418" actId="478"/>
          <ac:picMkLst>
            <pc:docMk/>
            <pc:sldMk cId="4287807783" sldId="946"/>
            <ac:picMk id="2" creationId="{00000000-0000-0000-0000-000000000000}"/>
          </ac:picMkLst>
        </pc:picChg>
      </pc:sldChg>
      <pc:sldChg chg="modSp mod modCm">
        <pc:chgData name="Lei San Agustin" userId="d8299a59-9786-404a-a65b-a702bd7a1468" providerId="ADAL" clId="{E99B4508-79A4-472D-938B-7D7C5895FCB8}" dt="2023-01-04T01:15:15.575" v="716"/>
        <pc:sldMkLst>
          <pc:docMk/>
          <pc:sldMk cId="4166455025" sldId="951"/>
        </pc:sldMkLst>
        <pc:spChg chg="mod">
          <ac:chgData name="Lei San Agustin" userId="d8299a59-9786-404a-a65b-a702bd7a1468" providerId="ADAL" clId="{E99B4508-79A4-472D-938B-7D7C5895FCB8}" dt="2023-01-04T01:14:55.220" v="713" actId="20577"/>
          <ac:spMkLst>
            <pc:docMk/>
            <pc:sldMk cId="4166455025" sldId="951"/>
            <ac:spMk id="7" creationId="{DAA945A5-8FEA-4C12-8848-FA2AE3698B17}"/>
          </ac:spMkLst>
        </pc:spChg>
        <pc:picChg chg="mod">
          <ac:chgData name="Lei San Agustin" userId="d8299a59-9786-404a-a65b-a702bd7a1468" providerId="ADAL" clId="{E99B4508-79A4-472D-938B-7D7C5895FCB8}" dt="2023-01-04T01:15:10.277" v="715" actId="196"/>
          <ac:picMkLst>
            <pc:docMk/>
            <pc:sldMk cId="4166455025" sldId="951"/>
            <ac:picMk id="5" creationId="{00000000-0000-0000-0000-000000000000}"/>
          </ac:picMkLst>
        </pc:picChg>
      </pc:sldChg>
      <pc:sldChg chg="modSp">
        <pc:chgData name="Lei San Agustin" userId="d8299a59-9786-404a-a65b-a702bd7a1468" providerId="ADAL" clId="{E99B4508-79A4-472D-938B-7D7C5895FCB8}" dt="2023-01-04T01:15:41.978" v="718"/>
        <pc:sldMkLst>
          <pc:docMk/>
          <pc:sldMk cId="2654628495" sldId="960"/>
        </pc:sldMkLst>
        <pc:spChg chg="mod">
          <ac:chgData name="Lei San Agustin" userId="d8299a59-9786-404a-a65b-a702bd7a1468" providerId="ADAL" clId="{E99B4508-79A4-472D-938B-7D7C5895FCB8}" dt="2023-01-04T01:15:41.978" v="718"/>
          <ac:spMkLst>
            <pc:docMk/>
            <pc:sldMk cId="2654628495" sldId="960"/>
            <ac:spMk id="21" creationId="{042D9E7B-D1BB-4A59-8D12-11E6C2FA55AC}"/>
          </ac:spMkLst>
        </pc:spChg>
      </pc:sldChg>
      <pc:sldChg chg="modSp mod modCm">
        <pc:chgData name="Lei San Agustin" userId="d8299a59-9786-404a-a65b-a702bd7a1468" providerId="ADAL" clId="{E99B4508-79A4-472D-938B-7D7C5895FCB8}" dt="2023-01-04T01:16:37.224" v="720"/>
        <pc:sldMkLst>
          <pc:docMk/>
          <pc:sldMk cId="2747474790" sldId="965"/>
        </pc:sldMkLst>
        <pc:spChg chg="mod">
          <ac:chgData name="Lei San Agustin" userId="d8299a59-9786-404a-a65b-a702bd7a1468" providerId="ADAL" clId="{E99B4508-79A4-472D-938B-7D7C5895FCB8}" dt="2023-01-04T01:16:24.466" v="719" actId="108"/>
          <ac:spMkLst>
            <pc:docMk/>
            <pc:sldMk cId="2747474790" sldId="965"/>
            <ac:spMk id="21" creationId="{042D9E7B-D1BB-4A59-8D12-11E6C2FA55AC}"/>
          </ac:spMkLst>
        </pc:spChg>
      </pc:sldChg>
      <pc:sldChg chg="addSp modSp mod modCm">
        <pc:chgData name="Lei San Agustin" userId="d8299a59-9786-404a-a65b-a702bd7a1468" providerId="ADAL" clId="{E99B4508-79A4-472D-938B-7D7C5895FCB8}" dt="2023-01-04T00:45:08.180" v="391" actId="207"/>
        <pc:sldMkLst>
          <pc:docMk/>
          <pc:sldMk cId="2680846537" sldId="975"/>
        </pc:sldMkLst>
        <pc:spChg chg="mod">
          <ac:chgData name="Lei San Agustin" userId="d8299a59-9786-404a-a65b-a702bd7a1468" providerId="ADAL" clId="{E99B4508-79A4-472D-938B-7D7C5895FCB8}" dt="2023-01-04T00:43:41.235" v="372" actId="5793"/>
          <ac:spMkLst>
            <pc:docMk/>
            <pc:sldMk cId="2680846537" sldId="975"/>
            <ac:spMk id="21" creationId="{042D9E7B-D1BB-4A59-8D12-11E6C2FA55AC}"/>
          </ac:spMkLst>
        </pc:spChg>
        <pc:graphicFrameChg chg="add mod modGraphic">
          <ac:chgData name="Lei San Agustin" userId="d8299a59-9786-404a-a65b-a702bd7a1468" providerId="ADAL" clId="{E99B4508-79A4-472D-938B-7D7C5895FCB8}" dt="2023-01-04T00:45:08.180" v="391" actId="207"/>
          <ac:graphicFrameMkLst>
            <pc:docMk/>
            <pc:sldMk cId="2680846537" sldId="975"/>
            <ac:graphicFrameMk id="2" creationId="{889DF445-CF37-5E7C-352B-CC806663B2D3}"/>
          </ac:graphicFrameMkLst>
        </pc:graphicFrameChg>
      </pc:sldChg>
      <pc:sldChg chg="addSp delSp modSp mod modCm">
        <pc:chgData name="Lei San Agustin" userId="d8299a59-9786-404a-a65b-a702bd7a1468" providerId="ADAL" clId="{E99B4508-79A4-472D-938B-7D7C5895FCB8}" dt="2023-01-04T00:46:23.693" v="415" actId="207"/>
        <pc:sldMkLst>
          <pc:docMk/>
          <pc:sldMk cId="2793140648" sldId="976"/>
        </pc:sldMkLst>
        <pc:spChg chg="mod">
          <ac:chgData name="Lei San Agustin" userId="d8299a59-9786-404a-a65b-a702bd7a1468" providerId="ADAL" clId="{E99B4508-79A4-472D-938B-7D7C5895FCB8}" dt="2023-01-04T00:43:44.629" v="374" actId="20577"/>
          <ac:spMkLst>
            <pc:docMk/>
            <pc:sldMk cId="2793140648" sldId="976"/>
            <ac:spMk id="21" creationId="{042D9E7B-D1BB-4A59-8D12-11E6C2FA55AC}"/>
          </ac:spMkLst>
        </pc:spChg>
        <pc:graphicFrameChg chg="add mod modGraphic">
          <ac:chgData name="Lei San Agustin" userId="d8299a59-9786-404a-a65b-a702bd7a1468" providerId="ADAL" clId="{E99B4508-79A4-472D-938B-7D7C5895FCB8}" dt="2023-01-04T00:46:23.693" v="415" actId="207"/>
          <ac:graphicFrameMkLst>
            <pc:docMk/>
            <pc:sldMk cId="2793140648" sldId="976"/>
            <ac:graphicFrameMk id="2" creationId="{D2EB13B2-D589-A09E-E2C4-BD5A503B1958}"/>
          </ac:graphicFrameMkLst>
        </pc:graphicFrameChg>
        <pc:picChg chg="del">
          <ac:chgData name="Lei San Agustin" userId="d8299a59-9786-404a-a65b-a702bd7a1468" providerId="ADAL" clId="{E99B4508-79A4-472D-938B-7D7C5895FCB8}" dt="2023-01-04T00:43:43.026" v="373" actId="478"/>
          <ac:picMkLst>
            <pc:docMk/>
            <pc:sldMk cId="2793140648" sldId="976"/>
            <ac:picMk id="3" creationId="{76A7C58C-DF0B-40FD-AC83-8A70D348E189}"/>
          </ac:picMkLst>
        </pc:picChg>
      </pc:sldChg>
      <pc:sldChg chg="modCm">
        <pc:chgData name="Lei San Agustin" userId="d8299a59-9786-404a-a65b-a702bd7a1468" providerId="ADAL" clId="{E99B4508-79A4-472D-938B-7D7C5895FCB8}" dt="2023-01-04T00:10:01.706" v="223"/>
        <pc:sldMkLst>
          <pc:docMk/>
          <pc:sldMk cId="3993017952" sldId="978"/>
        </pc:sldMkLst>
      </pc:sldChg>
      <pc:sldChg chg="modCm">
        <pc:chgData name="Lei San Agustin" userId="d8299a59-9786-404a-a65b-a702bd7a1468" providerId="ADAL" clId="{E99B4508-79A4-472D-938B-7D7C5895FCB8}" dt="2023-01-04T00:12:06.726" v="232"/>
        <pc:sldMkLst>
          <pc:docMk/>
          <pc:sldMk cId="79991188" sldId="982"/>
        </pc:sldMkLst>
      </pc:sldChg>
      <pc:sldChg chg="modSp mod modCm">
        <pc:chgData name="Lei San Agustin" userId="d8299a59-9786-404a-a65b-a702bd7a1468" providerId="ADAL" clId="{E99B4508-79A4-472D-938B-7D7C5895FCB8}" dt="2023-01-04T00:12:52.493" v="235"/>
        <pc:sldMkLst>
          <pc:docMk/>
          <pc:sldMk cId="407456129" sldId="990"/>
        </pc:sldMkLst>
        <pc:spChg chg="mod">
          <ac:chgData name="Lei San Agustin" userId="d8299a59-9786-404a-a65b-a702bd7a1468" providerId="ADAL" clId="{E99B4508-79A4-472D-938B-7D7C5895FCB8}" dt="2023-01-04T00:12:33.221" v="234" actId="255"/>
          <ac:spMkLst>
            <pc:docMk/>
            <pc:sldMk cId="407456129" sldId="990"/>
            <ac:spMk id="21" creationId="{042D9E7B-D1BB-4A59-8D12-11E6C2FA55AC}"/>
          </ac:spMkLst>
        </pc:spChg>
      </pc:sldChg>
      <pc:sldChg chg="modCm">
        <pc:chgData name="Lei San Agustin" userId="d8299a59-9786-404a-a65b-a702bd7a1468" providerId="ADAL" clId="{E99B4508-79A4-472D-938B-7D7C5895FCB8}" dt="2023-01-04T00:12:57.240" v="236"/>
        <pc:sldMkLst>
          <pc:docMk/>
          <pc:sldMk cId="2710987626" sldId="991"/>
        </pc:sldMkLst>
      </pc:sldChg>
      <pc:sldChg chg="modSp mod modCm">
        <pc:chgData name="Lei San Agustin" userId="d8299a59-9786-404a-a65b-a702bd7a1468" providerId="ADAL" clId="{E99B4508-79A4-472D-938B-7D7C5895FCB8}" dt="2023-01-04T00:13:15.560" v="238"/>
        <pc:sldMkLst>
          <pc:docMk/>
          <pc:sldMk cId="2725763343" sldId="992"/>
        </pc:sldMkLst>
        <pc:spChg chg="mod">
          <ac:chgData name="Lei San Agustin" userId="d8299a59-9786-404a-a65b-a702bd7a1468" providerId="ADAL" clId="{E99B4508-79A4-472D-938B-7D7C5895FCB8}" dt="2023-01-04T00:13:07.301" v="237" actId="255"/>
          <ac:spMkLst>
            <pc:docMk/>
            <pc:sldMk cId="2725763343" sldId="992"/>
            <ac:spMk id="21" creationId="{042D9E7B-D1BB-4A59-8D12-11E6C2FA55AC}"/>
          </ac:spMkLst>
        </pc:spChg>
      </pc:sldChg>
      <pc:sldChg chg="modCm">
        <pc:chgData name="Lei San Agustin" userId="d8299a59-9786-404a-a65b-a702bd7a1468" providerId="ADAL" clId="{E99B4508-79A4-472D-938B-7D7C5895FCB8}" dt="2023-01-04T01:15:32.314" v="717"/>
        <pc:sldMkLst>
          <pc:docMk/>
          <pc:sldMk cId="3271901888" sldId="998"/>
        </pc:sldMkLst>
      </pc:sldChg>
      <pc:sldChg chg="addSp delSp modSp add mod">
        <pc:chgData name="Lei San Agustin" userId="d8299a59-9786-404a-a65b-a702bd7a1468" providerId="ADAL" clId="{E99B4508-79A4-472D-938B-7D7C5895FCB8}" dt="2023-01-04T00:06:05.920" v="220" actId="1076"/>
        <pc:sldMkLst>
          <pc:docMk/>
          <pc:sldMk cId="787965526" sldId="1001"/>
        </pc:sldMkLst>
        <pc:spChg chg="mod">
          <ac:chgData name="Lei San Agustin" userId="d8299a59-9786-404a-a65b-a702bd7a1468" providerId="ADAL" clId="{E99B4508-79A4-472D-938B-7D7C5895FCB8}" dt="2023-01-04T00:05:05.154" v="155" actId="20577"/>
          <ac:spMkLst>
            <pc:docMk/>
            <pc:sldMk cId="787965526" sldId="1001"/>
            <ac:spMk id="3" creationId="{0C91D465-3B0F-7CF9-FF85-9C2A6C6CE6C5}"/>
          </ac:spMkLst>
        </pc:spChg>
        <pc:graphicFrameChg chg="add mod">
          <ac:chgData name="Lei San Agustin" userId="d8299a59-9786-404a-a65b-a702bd7a1468" providerId="ADAL" clId="{E99B4508-79A4-472D-938B-7D7C5895FCB8}" dt="2023-01-04T00:06:05.920" v="220" actId="1076"/>
          <ac:graphicFrameMkLst>
            <pc:docMk/>
            <pc:sldMk cId="787965526" sldId="1001"/>
            <ac:graphicFrameMk id="5" creationId="{FF17FA23-38D2-CF19-793D-9BD120236714}"/>
          </ac:graphicFrameMkLst>
        </pc:graphicFrameChg>
        <pc:graphicFrameChg chg="del">
          <ac:chgData name="Lei San Agustin" userId="d8299a59-9786-404a-a65b-a702bd7a1468" providerId="ADAL" clId="{E99B4508-79A4-472D-938B-7D7C5895FCB8}" dt="2023-01-04T00:05:02.347" v="154" actId="478"/>
          <ac:graphicFrameMkLst>
            <pc:docMk/>
            <pc:sldMk cId="787965526" sldId="1001"/>
            <ac:graphicFrameMk id="7" creationId="{00F13D7A-A224-8489-DE3A-D5B0FD09EDEE}"/>
          </ac:graphicFrameMkLst>
        </pc:graphicFrameChg>
      </pc:sldChg>
      <pc:sldChg chg="addSp delSp modSp add mod">
        <pc:chgData name="Lei San Agustin" userId="d8299a59-9786-404a-a65b-a702bd7a1468" providerId="ADAL" clId="{E99B4508-79A4-472D-938B-7D7C5895FCB8}" dt="2023-01-04T00:39:56.279" v="350" actId="1076"/>
        <pc:sldMkLst>
          <pc:docMk/>
          <pc:sldMk cId="912645222" sldId="1002"/>
        </pc:sldMkLst>
        <pc:spChg chg="mod">
          <ac:chgData name="Lei San Agustin" userId="d8299a59-9786-404a-a65b-a702bd7a1468" providerId="ADAL" clId="{E99B4508-79A4-472D-938B-7D7C5895FCB8}" dt="2023-01-04T00:39:30.794" v="342"/>
          <ac:spMkLst>
            <pc:docMk/>
            <pc:sldMk cId="912645222" sldId="1002"/>
            <ac:spMk id="21" creationId="{042D9E7B-D1BB-4A59-8D12-11E6C2FA55AC}"/>
          </ac:spMkLst>
        </pc:spChg>
        <pc:graphicFrameChg chg="add del mod">
          <ac:chgData name="Lei San Agustin" userId="d8299a59-9786-404a-a65b-a702bd7a1468" providerId="ADAL" clId="{E99B4508-79A4-472D-938B-7D7C5895FCB8}" dt="2023-01-04T00:39:32.800" v="343" actId="478"/>
          <ac:graphicFrameMkLst>
            <pc:docMk/>
            <pc:sldMk cId="912645222" sldId="1002"/>
            <ac:graphicFrameMk id="2" creationId="{AC744D61-ACE5-C856-355E-9980C4844CAF}"/>
          </ac:graphicFrameMkLst>
        </pc:graphicFrameChg>
        <pc:graphicFrameChg chg="add mod">
          <ac:chgData name="Lei San Agustin" userId="d8299a59-9786-404a-a65b-a702bd7a1468" providerId="ADAL" clId="{E99B4508-79A4-472D-938B-7D7C5895FCB8}" dt="2023-01-04T00:35:38.894" v="329"/>
          <ac:graphicFrameMkLst>
            <pc:docMk/>
            <pc:sldMk cId="912645222" sldId="1002"/>
            <ac:graphicFrameMk id="3" creationId="{55588C09-EB34-3A50-8EEC-42DCB7DFFAD6}"/>
          </ac:graphicFrameMkLst>
        </pc:graphicFrameChg>
        <pc:graphicFrameChg chg="add mod">
          <ac:chgData name="Lei San Agustin" userId="d8299a59-9786-404a-a65b-a702bd7a1468" providerId="ADAL" clId="{E99B4508-79A4-472D-938B-7D7C5895FCB8}" dt="2023-01-04T00:39:56.279" v="350" actId="1076"/>
          <ac:graphicFrameMkLst>
            <pc:docMk/>
            <pc:sldMk cId="912645222" sldId="1002"/>
            <ac:graphicFrameMk id="5" creationId="{DA86F57B-42A8-7426-11CB-775B97DB5305}"/>
          </ac:graphicFrameMkLst>
        </pc:graphicFrameChg>
        <pc:graphicFrameChg chg="del">
          <ac:chgData name="Lei San Agustin" userId="d8299a59-9786-404a-a65b-a702bd7a1468" providerId="ADAL" clId="{E99B4508-79A4-472D-938B-7D7C5895FCB8}" dt="2023-01-04T00:35:15.711" v="321" actId="478"/>
          <ac:graphicFrameMkLst>
            <pc:docMk/>
            <pc:sldMk cId="912645222" sldId="1002"/>
            <ac:graphicFrameMk id="8" creationId="{00000000-0000-0000-0000-000000000000}"/>
          </ac:graphicFrameMkLst>
        </pc:graphicFrameChg>
      </pc:sldChg>
      <pc:sldChg chg="addSp modSp add del mod modCm">
        <pc:chgData name="Lei San Agustin" userId="d8299a59-9786-404a-a65b-a702bd7a1468" providerId="ADAL" clId="{E99B4508-79A4-472D-938B-7D7C5895FCB8}" dt="2023-01-04T00:46:42.964" v="416" actId="47"/>
        <pc:sldMkLst>
          <pc:docMk/>
          <pc:sldMk cId="1662411584" sldId="1003"/>
        </pc:sldMkLst>
        <pc:spChg chg="mod">
          <ac:chgData name="Lei San Agustin" userId="d8299a59-9786-404a-a65b-a702bd7a1468" providerId="ADAL" clId="{E99B4508-79A4-472D-938B-7D7C5895FCB8}" dt="2023-01-04T00:43:48.723" v="376" actId="5793"/>
          <ac:spMkLst>
            <pc:docMk/>
            <pc:sldMk cId="1662411584" sldId="1003"/>
            <ac:spMk id="21" creationId="{042D9E7B-D1BB-4A59-8D12-11E6C2FA55AC}"/>
          </ac:spMkLst>
        </pc:spChg>
        <pc:graphicFrameChg chg="add mod">
          <ac:chgData name="Lei San Agustin" userId="d8299a59-9786-404a-a65b-a702bd7a1468" providerId="ADAL" clId="{E99B4508-79A4-472D-938B-7D7C5895FCB8}" dt="2023-01-04T00:43:59.680" v="379"/>
          <ac:graphicFrameMkLst>
            <pc:docMk/>
            <pc:sldMk cId="1662411584" sldId="1003"/>
            <ac:graphicFrameMk id="2" creationId="{CA80AB8C-C276-8394-8746-58C5857ABFE9}"/>
          </ac:graphicFrameMkLst>
        </pc:graphicFrameChg>
      </pc:sldChg>
      <pc:sldChg chg="modSp add mod delCm modCm">
        <pc:chgData name="Lei San Agustin" userId="d8299a59-9786-404a-a65b-a702bd7a1468" providerId="ADAL" clId="{E99B4508-79A4-472D-938B-7D7C5895FCB8}" dt="2023-01-04T00:55:29.376" v="554" actId="20577"/>
        <pc:sldMkLst>
          <pc:docMk/>
          <pc:sldMk cId="1720768750" sldId="1003"/>
        </pc:sldMkLst>
        <pc:spChg chg="mod">
          <ac:chgData name="Lei San Agustin" userId="d8299a59-9786-404a-a65b-a702bd7a1468" providerId="ADAL" clId="{E99B4508-79A4-472D-938B-7D7C5895FCB8}" dt="2023-01-04T00:54:17.656" v="517" actId="6549"/>
          <ac:spMkLst>
            <pc:docMk/>
            <pc:sldMk cId="1720768750" sldId="1003"/>
            <ac:spMk id="21" creationId="{042D9E7B-D1BB-4A59-8D12-11E6C2FA55AC}"/>
          </ac:spMkLst>
        </pc:spChg>
        <pc:graphicFrameChg chg="mod modGraphic">
          <ac:chgData name="Lei San Agustin" userId="d8299a59-9786-404a-a65b-a702bd7a1468" providerId="ADAL" clId="{E99B4508-79A4-472D-938B-7D7C5895FCB8}" dt="2023-01-04T00:55:29.376" v="554" actId="20577"/>
          <ac:graphicFrameMkLst>
            <pc:docMk/>
            <pc:sldMk cId="1720768750" sldId="1003"/>
            <ac:graphicFrameMk id="3" creationId="{0014D9C8-2444-5AE1-EA96-82A0A782F4CE}"/>
          </ac:graphicFrameMkLst>
        </pc:graphicFrameChg>
      </pc:sldChg>
      <pc:sldChg chg="add del">
        <pc:chgData name="Lei San Agustin" userId="d8299a59-9786-404a-a65b-a702bd7a1468" providerId="ADAL" clId="{E99B4508-79A4-472D-938B-7D7C5895FCB8}" dt="2023-01-04T00:36:21.233" v="334" actId="47"/>
        <pc:sldMkLst>
          <pc:docMk/>
          <pc:sldMk cId="2089268430" sldId="1003"/>
        </pc:sldMkLst>
      </pc:sldChg>
      <pc:sldChg chg="modSp add mod ord">
        <pc:chgData name="Lei San Agustin" userId="d8299a59-9786-404a-a65b-a702bd7a1468" providerId="ADAL" clId="{E99B4508-79A4-472D-938B-7D7C5895FCB8}" dt="2023-01-04T01:09:38.810" v="661" actId="20577"/>
        <pc:sldMkLst>
          <pc:docMk/>
          <pc:sldMk cId="336858759" sldId="1004"/>
        </pc:sldMkLst>
        <pc:graphicFrameChg chg="mod modGraphic">
          <ac:chgData name="Lei San Agustin" userId="d8299a59-9786-404a-a65b-a702bd7a1468" providerId="ADAL" clId="{E99B4508-79A4-472D-938B-7D7C5895FCB8}" dt="2023-01-04T01:09:38.810" v="661" actId="20577"/>
          <ac:graphicFrameMkLst>
            <pc:docMk/>
            <pc:sldMk cId="336858759" sldId="1004"/>
            <ac:graphicFrameMk id="3" creationId="{0014D9C8-2444-5AE1-EA96-82A0A782F4CE}"/>
          </ac:graphicFrameMkLst>
        </pc:graphicFrameChg>
      </pc:sldChg>
      <pc:sldChg chg="modSp add mod">
        <pc:chgData name="Lei San Agustin" userId="d8299a59-9786-404a-a65b-a702bd7a1468" providerId="ADAL" clId="{E99B4508-79A4-472D-938B-7D7C5895FCB8}" dt="2023-01-04T01:09:09.457" v="652" actId="20577"/>
        <pc:sldMkLst>
          <pc:docMk/>
          <pc:sldMk cId="1915412305" sldId="1005"/>
        </pc:sldMkLst>
        <pc:graphicFrameChg chg="mod modGraphic">
          <ac:chgData name="Lei San Agustin" userId="d8299a59-9786-404a-a65b-a702bd7a1468" providerId="ADAL" clId="{E99B4508-79A4-472D-938B-7D7C5895FCB8}" dt="2023-01-04T01:09:09.457" v="652" actId="20577"/>
          <ac:graphicFrameMkLst>
            <pc:docMk/>
            <pc:sldMk cId="1915412305" sldId="1005"/>
            <ac:graphicFrameMk id="3" creationId="{0014D9C8-2444-5AE1-EA96-82A0A782F4CE}"/>
          </ac:graphicFrameMkLst>
        </pc:graphicFrameChg>
      </pc:sldChg>
      <pc:sldChg chg="modSp add mod">
        <pc:chgData name="Lei San Agustin" userId="d8299a59-9786-404a-a65b-a702bd7a1468" providerId="ADAL" clId="{E99B4508-79A4-472D-938B-7D7C5895FCB8}" dt="2023-01-04T01:11:21.098" v="703" actId="20577"/>
        <pc:sldMkLst>
          <pc:docMk/>
          <pc:sldMk cId="2373428260" sldId="1006"/>
        </pc:sldMkLst>
        <pc:graphicFrameChg chg="mod modGraphic">
          <ac:chgData name="Lei San Agustin" userId="d8299a59-9786-404a-a65b-a702bd7a1468" providerId="ADAL" clId="{E99B4508-79A4-472D-938B-7D7C5895FCB8}" dt="2023-01-04T01:11:21.098" v="703" actId="20577"/>
          <ac:graphicFrameMkLst>
            <pc:docMk/>
            <pc:sldMk cId="2373428260" sldId="1006"/>
            <ac:graphicFrameMk id="3" creationId="{0014D9C8-2444-5AE1-EA96-82A0A782F4CE}"/>
          </ac:graphicFrameMkLst>
        </pc:graphicFrameChg>
      </pc:sldChg>
    </pc:docChg>
  </pc:docChgLst>
  <pc:docChgLst>
    <pc:chgData name="Lucian Jimenez" userId="2643c63c-1f34-4a46-978e-d2dbed60fdde" providerId="ADAL" clId="{B577B1A0-5FB0-47D3-96BF-11237A9022DA}"/>
    <pc:docChg chg="modSld">
      <pc:chgData name="Lucian Jimenez" userId="2643c63c-1f34-4a46-978e-d2dbed60fdde" providerId="ADAL" clId="{B577B1A0-5FB0-47D3-96BF-11237A9022DA}" dt="2022-02-18T01:44:53.890" v="45" actId="20577"/>
      <pc:docMkLst>
        <pc:docMk/>
      </pc:docMkLst>
      <pc:sldChg chg="modSp mod">
        <pc:chgData name="Lucian Jimenez" userId="2643c63c-1f34-4a46-978e-d2dbed60fdde" providerId="ADAL" clId="{B577B1A0-5FB0-47D3-96BF-11237A9022DA}" dt="2022-02-17T07:11:04.640" v="0" actId="2711"/>
        <pc:sldMkLst>
          <pc:docMk/>
          <pc:sldMk cId="4055469947" sldId="425"/>
        </pc:sldMkLst>
        <pc:spChg chg="mod">
          <ac:chgData name="Lucian Jimenez" userId="2643c63c-1f34-4a46-978e-d2dbed60fdde" providerId="ADAL" clId="{B577B1A0-5FB0-47D3-96BF-11237A9022DA}" dt="2022-02-17T07:11:04.640" v="0" actId="2711"/>
          <ac:spMkLst>
            <pc:docMk/>
            <pc:sldMk cId="4055469947" sldId="425"/>
            <ac:spMk id="10" creationId="{726C08C4-900E-47A5-A5C9-CBC25C60966A}"/>
          </ac:spMkLst>
        </pc:spChg>
      </pc:sldChg>
      <pc:sldChg chg="modSp mod">
        <pc:chgData name="Lucian Jimenez" userId="2643c63c-1f34-4a46-978e-d2dbed60fdde" providerId="ADAL" clId="{B577B1A0-5FB0-47D3-96BF-11237A9022DA}" dt="2022-02-17T07:27:57.661" v="5" actId="20577"/>
        <pc:sldMkLst>
          <pc:docMk/>
          <pc:sldMk cId="2881991498" sldId="873"/>
        </pc:sldMkLst>
        <pc:spChg chg="mod">
          <ac:chgData name="Lucian Jimenez" userId="2643c63c-1f34-4a46-978e-d2dbed60fdde" providerId="ADAL" clId="{B577B1A0-5FB0-47D3-96BF-11237A9022DA}" dt="2022-02-17T07:27:57.661" v="5" actId="20577"/>
          <ac:spMkLst>
            <pc:docMk/>
            <pc:sldMk cId="2881991498" sldId="873"/>
            <ac:spMk id="21" creationId="{042D9E7B-D1BB-4A59-8D12-11E6C2FA55AC}"/>
          </ac:spMkLst>
        </pc:spChg>
      </pc:sldChg>
      <pc:sldChg chg="modSp mod">
        <pc:chgData name="Lucian Jimenez" userId="2643c63c-1f34-4a46-978e-d2dbed60fdde" providerId="ADAL" clId="{B577B1A0-5FB0-47D3-96BF-11237A9022DA}" dt="2022-02-17T07:27:59.598" v="6" actId="20577"/>
        <pc:sldMkLst>
          <pc:docMk/>
          <pc:sldMk cId="3571143685" sldId="874"/>
        </pc:sldMkLst>
        <pc:spChg chg="mod">
          <ac:chgData name="Lucian Jimenez" userId="2643c63c-1f34-4a46-978e-d2dbed60fdde" providerId="ADAL" clId="{B577B1A0-5FB0-47D3-96BF-11237A9022DA}" dt="2022-02-17T07:27:59.598" v="6" actId="20577"/>
          <ac:spMkLst>
            <pc:docMk/>
            <pc:sldMk cId="3571143685" sldId="874"/>
            <ac:spMk id="21" creationId="{042D9E7B-D1BB-4A59-8D12-11E6C2FA55AC}"/>
          </ac:spMkLst>
        </pc:spChg>
      </pc:sldChg>
      <pc:sldChg chg="modSp mod">
        <pc:chgData name="Lucian Jimenez" userId="2643c63c-1f34-4a46-978e-d2dbed60fdde" providerId="ADAL" clId="{B577B1A0-5FB0-47D3-96BF-11237A9022DA}" dt="2022-02-18T01:44:53.890" v="45" actId="20577"/>
        <pc:sldMkLst>
          <pc:docMk/>
          <pc:sldMk cId="71819188" sldId="875"/>
        </pc:sldMkLst>
        <pc:spChg chg="mod">
          <ac:chgData name="Lucian Jimenez" userId="2643c63c-1f34-4a46-978e-d2dbed60fdde" providerId="ADAL" clId="{B577B1A0-5FB0-47D3-96BF-11237A9022DA}" dt="2022-02-18T01:44:53.890" v="45" actId="20577"/>
          <ac:spMkLst>
            <pc:docMk/>
            <pc:sldMk cId="71819188" sldId="875"/>
            <ac:spMk id="21" creationId="{042D9E7B-D1BB-4A59-8D12-11E6C2FA55AC}"/>
          </ac:spMkLst>
        </pc:spChg>
        <pc:graphicFrameChg chg="mod">
          <ac:chgData name="Lucian Jimenez" userId="2643c63c-1f34-4a46-978e-d2dbed60fdde" providerId="ADAL" clId="{B577B1A0-5FB0-47D3-96BF-11237A9022DA}" dt="2022-02-17T07:28:07.227" v="7" actId="20577"/>
          <ac:graphicFrameMkLst>
            <pc:docMk/>
            <pc:sldMk cId="71819188" sldId="875"/>
            <ac:graphicFrameMk id="6" creationId="{00000000-0000-0000-0000-000000000000}"/>
          </ac:graphicFrameMkLst>
        </pc:graphicFrameChg>
      </pc:sldChg>
      <pc:sldChg chg="modSp">
        <pc:chgData name="Lucian Jimenez" userId="2643c63c-1f34-4a46-978e-d2dbed60fdde" providerId="ADAL" clId="{B577B1A0-5FB0-47D3-96BF-11237A9022DA}" dt="2022-02-17T07:29:36.216" v="13" actId="20577"/>
        <pc:sldMkLst>
          <pc:docMk/>
          <pc:sldMk cId="1810173353" sldId="892"/>
        </pc:sldMkLst>
        <pc:graphicFrameChg chg="mod">
          <ac:chgData name="Lucian Jimenez" userId="2643c63c-1f34-4a46-978e-d2dbed60fdde" providerId="ADAL" clId="{B577B1A0-5FB0-47D3-96BF-11237A9022DA}" dt="2022-02-17T07:29:36.216" v="13" actId="20577"/>
          <ac:graphicFrameMkLst>
            <pc:docMk/>
            <pc:sldMk cId="1810173353" sldId="892"/>
            <ac:graphicFrameMk id="8" creationId="{00000000-0000-0000-0000-000000000000}"/>
          </ac:graphicFrameMkLst>
        </pc:graphicFrameChg>
      </pc:sldChg>
      <pc:sldChg chg="modSp mod">
        <pc:chgData name="Lucian Jimenez" userId="2643c63c-1f34-4a46-978e-d2dbed60fdde" providerId="ADAL" clId="{B577B1A0-5FB0-47D3-96BF-11237A9022DA}" dt="2022-02-17T07:25:59.806" v="2" actId="20577"/>
        <pc:sldMkLst>
          <pc:docMk/>
          <pc:sldMk cId="2854818384" sldId="924"/>
        </pc:sldMkLst>
        <pc:spChg chg="mod">
          <ac:chgData name="Lucian Jimenez" userId="2643c63c-1f34-4a46-978e-d2dbed60fdde" providerId="ADAL" clId="{B577B1A0-5FB0-47D3-96BF-11237A9022DA}" dt="2022-02-17T07:25:59.806" v="2" actId="20577"/>
          <ac:spMkLst>
            <pc:docMk/>
            <pc:sldMk cId="2854818384" sldId="924"/>
            <ac:spMk id="21" creationId="{042D9E7B-D1BB-4A59-8D12-11E6C2FA55AC}"/>
          </ac:spMkLst>
        </pc:spChg>
      </pc:sldChg>
      <pc:sldChg chg="modSp">
        <pc:chgData name="Lucian Jimenez" userId="2643c63c-1f34-4a46-978e-d2dbed60fdde" providerId="ADAL" clId="{B577B1A0-5FB0-47D3-96BF-11237A9022DA}" dt="2022-02-17T07:29:26.590" v="11" actId="20577"/>
        <pc:sldMkLst>
          <pc:docMk/>
          <pc:sldMk cId="3064049694" sldId="936"/>
        </pc:sldMkLst>
        <pc:graphicFrameChg chg="mod">
          <ac:chgData name="Lucian Jimenez" userId="2643c63c-1f34-4a46-978e-d2dbed60fdde" providerId="ADAL" clId="{B577B1A0-5FB0-47D3-96BF-11237A9022DA}" dt="2022-02-17T07:29:26.590" v="11" actId="20577"/>
          <ac:graphicFrameMkLst>
            <pc:docMk/>
            <pc:sldMk cId="3064049694" sldId="936"/>
            <ac:graphicFrameMk id="8" creationId="{00000000-0000-0000-0000-000000000000}"/>
          </ac:graphicFrameMkLst>
        </pc:graphicFrameChg>
      </pc:sldChg>
      <pc:sldChg chg="modSp mod">
        <pc:chgData name="Lucian Jimenez" userId="2643c63c-1f34-4a46-978e-d2dbed60fdde" providerId="ADAL" clId="{B577B1A0-5FB0-47D3-96BF-11237A9022DA}" dt="2022-02-17T23:56:49.618" v="23" actId="20577"/>
        <pc:sldMkLst>
          <pc:docMk/>
          <pc:sldMk cId="3929808251" sldId="945"/>
        </pc:sldMkLst>
        <pc:spChg chg="mod">
          <ac:chgData name="Lucian Jimenez" userId="2643c63c-1f34-4a46-978e-d2dbed60fdde" providerId="ADAL" clId="{B577B1A0-5FB0-47D3-96BF-11237A9022DA}" dt="2022-02-17T23:56:49.618" v="23" actId="20577"/>
          <ac:spMkLst>
            <pc:docMk/>
            <pc:sldMk cId="3929808251" sldId="945"/>
            <ac:spMk id="21" creationId="{042D9E7B-D1BB-4A59-8D12-11E6C2FA55AC}"/>
          </ac:spMkLst>
        </pc:spChg>
      </pc:sldChg>
      <pc:sldChg chg="modSp mod">
        <pc:chgData name="Lucian Jimenez" userId="2643c63c-1f34-4a46-978e-d2dbed60fdde" providerId="ADAL" clId="{B577B1A0-5FB0-47D3-96BF-11237A9022DA}" dt="2022-02-17T07:27:56.505" v="4" actId="20577"/>
        <pc:sldMkLst>
          <pc:docMk/>
          <pc:sldMk cId="2006666049" sldId="971"/>
        </pc:sldMkLst>
        <pc:spChg chg="mod">
          <ac:chgData name="Lucian Jimenez" userId="2643c63c-1f34-4a46-978e-d2dbed60fdde" providerId="ADAL" clId="{B577B1A0-5FB0-47D3-96BF-11237A9022DA}" dt="2022-02-17T07:27:56.505" v="4" actId="20577"/>
          <ac:spMkLst>
            <pc:docMk/>
            <pc:sldMk cId="2006666049" sldId="971"/>
            <ac:spMk id="21" creationId="{042D9E7B-D1BB-4A59-8D12-11E6C2FA55AC}"/>
          </ac:spMkLst>
        </pc:spChg>
      </pc:sldChg>
      <pc:sldChg chg="modSp mod">
        <pc:chgData name="Lucian Jimenez" userId="2643c63c-1f34-4a46-978e-d2dbed60fdde" providerId="ADAL" clId="{B577B1A0-5FB0-47D3-96BF-11237A9022DA}" dt="2022-02-17T23:57:06.753" v="33" actId="20577"/>
        <pc:sldMkLst>
          <pc:docMk/>
          <pc:sldMk cId="2680846537" sldId="975"/>
        </pc:sldMkLst>
        <pc:spChg chg="mod">
          <ac:chgData name="Lucian Jimenez" userId="2643c63c-1f34-4a46-978e-d2dbed60fdde" providerId="ADAL" clId="{B577B1A0-5FB0-47D3-96BF-11237A9022DA}" dt="2022-02-17T23:57:06.753" v="33" actId="20577"/>
          <ac:spMkLst>
            <pc:docMk/>
            <pc:sldMk cId="2680846537" sldId="975"/>
            <ac:spMk id="21" creationId="{042D9E7B-D1BB-4A59-8D12-11E6C2FA55AC}"/>
          </ac:spMkLst>
        </pc:spChg>
      </pc:sldChg>
      <pc:sldChg chg="modSp mod">
        <pc:chgData name="Lucian Jimenez" userId="2643c63c-1f34-4a46-978e-d2dbed60fdde" providerId="ADAL" clId="{B577B1A0-5FB0-47D3-96BF-11237A9022DA}" dt="2022-02-17T23:57:23.764" v="44" actId="20577"/>
        <pc:sldMkLst>
          <pc:docMk/>
          <pc:sldMk cId="2793140648" sldId="976"/>
        </pc:sldMkLst>
        <pc:spChg chg="mod">
          <ac:chgData name="Lucian Jimenez" userId="2643c63c-1f34-4a46-978e-d2dbed60fdde" providerId="ADAL" clId="{B577B1A0-5FB0-47D3-96BF-11237A9022DA}" dt="2022-02-17T23:57:23.764" v="44" actId="20577"/>
          <ac:spMkLst>
            <pc:docMk/>
            <pc:sldMk cId="2793140648" sldId="976"/>
            <ac:spMk id="21" creationId="{042D9E7B-D1BB-4A59-8D12-11E6C2FA55AC}"/>
          </ac:spMkLst>
        </pc:spChg>
      </pc:sldChg>
    </pc:docChg>
  </pc:docChgLst>
  <pc:docChgLst>
    <pc:chgData name="Ayan Daluz" userId="befa8149-c6af-46c9-b27d-15d84abc302f" providerId="ADAL" clId="{114C54FB-7B60-462C-B311-B665FB6376DA}"/>
    <pc:docChg chg="undo custSel modSld">
      <pc:chgData name="Ayan Daluz" userId="befa8149-c6af-46c9-b27d-15d84abc302f" providerId="ADAL" clId="{114C54FB-7B60-462C-B311-B665FB6376DA}" dt="2023-01-03T06:02:04.865" v="79"/>
      <pc:docMkLst>
        <pc:docMk/>
      </pc:docMkLst>
      <pc:sldChg chg="modSp mod addCm">
        <pc:chgData name="Ayan Daluz" userId="befa8149-c6af-46c9-b27d-15d84abc302f" providerId="ADAL" clId="{114C54FB-7B60-462C-B311-B665FB6376DA}" dt="2023-01-03T05:22:36.594" v="5"/>
        <pc:sldMkLst>
          <pc:docMk/>
          <pc:sldMk cId="2474872708" sldId="486"/>
        </pc:sldMkLst>
        <pc:spChg chg="mod">
          <ac:chgData name="Ayan Daluz" userId="befa8149-c6af-46c9-b27d-15d84abc302f" providerId="ADAL" clId="{114C54FB-7B60-462C-B311-B665FB6376DA}" dt="2023-01-03T05:22:09.558" v="4" actId="20577"/>
          <ac:spMkLst>
            <pc:docMk/>
            <pc:sldMk cId="2474872708" sldId="486"/>
            <ac:spMk id="7" creationId="{DAA945A5-8FEA-4C12-8848-FA2AE3698B17}"/>
          </ac:spMkLst>
        </pc:spChg>
      </pc:sldChg>
      <pc:sldChg chg="addCm">
        <pc:chgData name="Ayan Daluz" userId="befa8149-c6af-46c9-b27d-15d84abc302f" providerId="ADAL" clId="{114C54FB-7B60-462C-B311-B665FB6376DA}" dt="2023-01-03T05:31:45.085" v="18"/>
        <pc:sldMkLst>
          <pc:docMk/>
          <pc:sldMk cId="1385239115" sldId="542"/>
        </pc:sldMkLst>
      </pc:sldChg>
      <pc:sldChg chg="modSp mod addCm modCm">
        <pc:chgData name="Ayan Daluz" userId="befa8149-c6af-46c9-b27d-15d84abc302f" providerId="ADAL" clId="{114C54FB-7B60-462C-B311-B665FB6376DA}" dt="2023-01-03T05:39:04.739" v="41"/>
        <pc:sldMkLst>
          <pc:docMk/>
          <pc:sldMk cId="3590345420" sldId="552"/>
        </pc:sldMkLst>
        <pc:spChg chg="mod">
          <ac:chgData name="Ayan Daluz" userId="befa8149-c6af-46c9-b27d-15d84abc302f" providerId="ADAL" clId="{114C54FB-7B60-462C-B311-B665FB6376DA}" dt="2023-01-03T05:38:21.781" v="39" actId="20577"/>
          <ac:spMkLst>
            <pc:docMk/>
            <pc:sldMk cId="3590345420" sldId="552"/>
            <ac:spMk id="7" creationId="{DAA945A5-8FEA-4C12-8848-FA2AE3698B17}"/>
          </ac:spMkLst>
        </pc:spChg>
      </pc:sldChg>
      <pc:sldChg chg="modSp mod addCm">
        <pc:chgData name="Ayan Daluz" userId="befa8149-c6af-46c9-b27d-15d84abc302f" providerId="ADAL" clId="{114C54FB-7B60-462C-B311-B665FB6376DA}" dt="2023-01-03T05:21:42.841" v="2"/>
        <pc:sldMkLst>
          <pc:docMk/>
          <pc:sldMk cId="1387781938" sldId="580"/>
        </pc:sldMkLst>
        <pc:spChg chg="mod">
          <ac:chgData name="Ayan Daluz" userId="befa8149-c6af-46c9-b27d-15d84abc302f" providerId="ADAL" clId="{114C54FB-7B60-462C-B311-B665FB6376DA}" dt="2023-01-03T05:21:32.433" v="1" actId="20577"/>
          <ac:spMkLst>
            <pc:docMk/>
            <pc:sldMk cId="1387781938" sldId="580"/>
            <ac:spMk id="9" creationId="{042D9E7B-D1BB-4A59-8D12-11E6C2FA55AC}"/>
          </ac:spMkLst>
        </pc:spChg>
      </pc:sldChg>
      <pc:sldChg chg="addSp delSp modSp mod addCm">
        <pc:chgData name="Ayan Daluz" userId="befa8149-c6af-46c9-b27d-15d84abc302f" providerId="ADAL" clId="{114C54FB-7B60-462C-B311-B665FB6376DA}" dt="2023-01-03T05:40:01.573" v="52"/>
        <pc:sldMkLst>
          <pc:docMk/>
          <pc:sldMk cId="1932297309" sldId="891"/>
        </pc:sldMkLst>
        <pc:spChg chg="add del mod">
          <ac:chgData name="Ayan Daluz" userId="befa8149-c6af-46c9-b27d-15d84abc302f" providerId="ADAL" clId="{114C54FB-7B60-462C-B311-B665FB6376DA}" dt="2023-01-03T05:39:37.116" v="51" actId="20577"/>
          <ac:spMkLst>
            <pc:docMk/>
            <pc:sldMk cId="1932297309" sldId="891"/>
            <ac:spMk id="21" creationId="{042D9E7B-D1BB-4A59-8D12-11E6C2FA55AC}"/>
          </ac:spMkLst>
        </pc:spChg>
      </pc:sldChg>
      <pc:sldChg chg="modSp mod addCm">
        <pc:chgData name="Ayan Daluz" userId="befa8149-c6af-46c9-b27d-15d84abc302f" providerId="ADAL" clId="{114C54FB-7B60-462C-B311-B665FB6376DA}" dt="2023-01-03T05:40:51.101" v="55"/>
        <pc:sldMkLst>
          <pc:docMk/>
          <pc:sldMk cId="2570677404" sldId="898"/>
        </pc:sldMkLst>
        <pc:spChg chg="mod">
          <ac:chgData name="Ayan Daluz" userId="befa8149-c6af-46c9-b27d-15d84abc302f" providerId="ADAL" clId="{114C54FB-7B60-462C-B311-B665FB6376DA}" dt="2023-01-03T05:40:42.274" v="54" actId="20577"/>
          <ac:spMkLst>
            <pc:docMk/>
            <pc:sldMk cId="2570677404" sldId="898"/>
            <ac:spMk id="7" creationId="{DAA945A5-8FEA-4C12-8848-FA2AE3698B17}"/>
          </ac:spMkLst>
        </pc:spChg>
      </pc:sldChg>
      <pc:sldChg chg="modSp mod addCm">
        <pc:chgData name="Ayan Daluz" userId="befa8149-c6af-46c9-b27d-15d84abc302f" providerId="ADAL" clId="{114C54FB-7B60-462C-B311-B665FB6376DA}" dt="2023-01-03T05:42:12.846" v="60"/>
        <pc:sldMkLst>
          <pc:docMk/>
          <pc:sldMk cId="1320707786" sldId="900"/>
        </pc:sldMkLst>
        <pc:spChg chg="mod">
          <ac:chgData name="Ayan Daluz" userId="befa8149-c6af-46c9-b27d-15d84abc302f" providerId="ADAL" clId="{114C54FB-7B60-462C-B311-B665FB6376DA}" dt="2023-01-03T05:42:05.886" v="59" actId="20577"/>
          <ac:spMkLst>
            <pc:docMk/>
            <pc:sldMk cId="1320707786" sldId="900"/>
            <ac:spMk id="21" creationId="{042D9E7B-D1BB-4A59-8D12-11E6C2FA55AC}"/>
          </ac:spMkLst>
        </pc:spChg>
      </pc:sldChg>
      <pc:sldChg chg="modSp mod addCm">
        <pc:chgData name="Ayan Daluz" userId="befa8149-c6af-46c9-b27d-15d84abc302f" providerId="ADAL" clId="{114C54FB-7B60-462C-B311-B665FB6376DA}" dt="2023-01-03T05:24:47.323" v="10"/>
        <pc:sldMkLst>
          <pc:docMk/>
          <pc:sldMk cId="3387191947" sldId="905"/>
        </pc:sldMkLst>
        <pc:spChg chg="mod">
          <ac:chgData name="Ayan Daluz" userId="befa8149-c6af-46c9-b27d-15d84abc302f" providerId="ADAL" clId="{114C54FB-7B60-462C-B311-B665FB6376DA}" dt="2023-01-03T05:24:05.723" v="9" actId="20577"/>
          <ac:spMkLst>
            <pc:docMk/>
            <pc:sldMk cId="3387191947" sldId="905"/>
            <ac:spMk id="2" creationId="{70AB3EF6-BB7D-4D73-9C21-731770A78952}"/>
          </ac:spMkLst>
        </pc:spChg>
        <pc:spChg chg="mod">
          <ac:chgData name="Ayan Daluz" userId="befa8149-c6af-46c9-b27d-15d84abc302f" providerId="ADAL" clId="{114C54FB-7B60-462C-B311-B665FB6376DA}" dt="2023-01-03T05:24:00.978" v="7" actId="20577"/>
          <ac:spMkLst>
            <pc:docMk/>
            <pc:sldMk cId="3387191947" sldId="905"/>
            <ac:spMk id="10" creationId="{042D9E7B-D1BB-4A59-8D12-11E6C2FA55AC}"/>
          </ac:spMkLst>
        </pc:spChg>
      </pc:sldChg>
      <pc:sldChg chg="modSp mod">
        <pc:chgData name="Ayan Daluz" userId="befa8149-c6af-46c9-b27d-15d84abc302f" providerId="ADAL" clId="{114C54FB-7B60-462C-B311-B665FB6376DA}" dt="2023-01-03T05:37:51.300" v="37" actId="14100"/>
        <pc:sldMkLst>
          <pc:docMk/>
          <pc:sldMk cId="3544254836" sldId="929"/>
        </pc:sldMkLst>
        <pc:spChg chg="mod">
          <ac:chgData name="Ayan Daluz" userId="befa8149-c6af-46c9-b27d-15d84abc302f" providerId="ADAL" clId="{114C54FB-7B60-462C-B311-B665FB6376DA}" dt="2023-01-03T05:37:51.300" v="37" actId="14100"/>
          <ac:spMkLst>
            <pc:docMk/>
            <pc:sldMk cId="3544254836" sldId="929"/>
            <ac:spMk id="21" creationId="{042D9E7B-D1BB-4A59-8D12-11E6C2FA55AC}"/>
          </ac:spMkLst>
        </pc:spChg>
        <pc:picChg chg="mod">
          <ac:chgData name="Ayan Daluz" userId="befa8149-c6af-46c9-b27d-15d84abc302f" providerId="ADAL" clId="{114C54FB-7B60-462C-B311-B665FB6376DA}" dt="2023-01-03T05:37:49.180" v="36" actId="1076"/>
          <ac:picMkLst>
            <pc:docMk/>
            <pc:sldMk cId="3544254836" sldId="929"/>
            <ac:picMk id="2" creationId="{00000000-0000-0000-0000-000000000000}"/>
          </ac:picMkLst>
        </pc:picChg>
      </pc:sldChg>
      <pc:sldChg chg="modSp mod addCm">
        <pc:chgData name="Ayan Daluz" userId="befa8149-c6af-46c9-b27d-15d84abc302f" providerId="ADAL" clId="{114C54FB-7B60-462C-B311-B665FB6376DA}" dt="2023-01-03T05:43:05.197" v="63"/>
        <pc:sldMkLst>
          <pc:docMk/>
          <pc:sldMk cId="3929808251" sldId="945"/>
        </pc:sldMkLst>
        <pc:spChg chg="mod">
          <ac:chgData name="Ayan Daluz" userId="befa8149-c6af-46c9-b27d-15d84abc302f" providerId="ADAL" clId="{114C54FB-7B60-462C-B311-B665FB6376DA}" dt="2023-01-03T05:42:56.263" v="62" actId="20577"/>
          <ac:spMkLst>
            <pc:docMk/>
            <pc:sldMk cId="3929808251" sldId="945"/>
            <ac:spMk id="21" creationId="{042D9E7B-D1BB-4A59-8D12-11E6C2FA55AC}"/>
          </ac:spMkLst>
        </pc:spChg>
      </pc:sldChg>
      <pc:sldChg chg="modSp mod addCm">
        <pc:chgData name="Ayan Daluz" userId="befa8149-c6af-46c9-b27d-15d84abc302f" providerId="ADAL" clId="{114C54FB-7B60-462C-B311-B665FB6376DA}" dt="2023-01-03T05:44:51.405" v="69"/>
        <pc:sldMkLst>
          <pc:docMk/>
          <pc:sldMk cId="4287807783" sldId="946"/>
        </pc:sldMkLst>
        <pc:spChg chg="mod">
          <ac:chgData name="Ayan Daluz" userId="befa8149-c6af-46c9-b27d-15d84abc302f" providerId="ADAL" clId="{114C54FB-7B60-462C-B311-B665FB6376DA}" dt="2023-01-03T05:44:29.407" v="68" actId="20577"/>
          <ac:spMkLst>
            <pc:docMk/>
            <pc:sldMk cId="4287807783" sldId="946"/>
            <ac:spMk id="21" creationId="{042D9E7B-D1BB-4A59-8D12-11E6C2FA55AC}"/>
          </ac:spMkLst>
        </pc:spChg>
      </pc:sldChg>
      <pc:sldChg chg="addCm">
        <pc:chgData name="Ayan Daluz" userId="befa8149-c6af-46c9-b27d-15d84abc302f" providerId="ADAL" clId="{114C54FB-7B60-462C-B311-B665FB6376DA}" dt="2023-01-03T05:45:57.266" v="71"/>
        <pc:sldMkLst>
          <pc:docMk/>
          <pc:sldMk cId="4166455025" sldId="951"/>
        </pc:sldMkLst>
      </pc:sldChg>
      <pc:sldChg chg="modSp mod addCm">
        <pc:chgData name="Ayan Daluz" userId="befa8149-c6af-46c9-b27d-15d84abc302f" providerId="ADAL" clId="{114C54FB-7B60-462C-B311-B665FB6376DA}" dt="2023-01-03T05:49:11.056" v="76"/>
        <pc:sldMkLst>
          <pc:docMk/>
          <pc:sldMk cId="2747474790" sldId="965"/>
        </pc:sldMkLst>
        <pc:spChg chg="mod">
          <ac:chgData name="Ayan Daluz" userId="befa8149-c6af-46c9-b27d-15d84abc302f" providerId="ADAL" clId="{114C54FB-7B60-462C-B311-B665FB6376DA}" dt="2023-01-03T05:48:57.609" v="75" actId="20577"/>
          <ac:spMkLst>
            <pc:docMk/>
            <pc:sldMk cId="2747474790" sldId="965"/>
            <ac:spMk id="21" creationId="{042D9E7B-D1BB-4A59-8D12-11E6C2FA55AC}"/>
          </ac:spMkLst>
        </pc:spChg>
      </pc:sldChg>
      <pc:sldChg chg="modSp mod addCm">
        <pc:chgData name="Ayan Daluz" userId="befa8149-c6af-46c9-b27d-15d84abc302f" providerId="ADAL" clId="{114C54FB-7B60-462C-B311-B665FB6376DA}" dt="2023-01-03T06:02:04.865" v="79"/>
        <pc:sldMkLst>
          <pc:docMk/>
          <pc:sldMk cId="2680846537" sldId="975"/>
        </pc:sldMkLst>
        <pc:spChg chg="mod">
          <ac:chgData name="Ayan Daluz" userId="befa8149-c6af-46c9-b27d-15d84abc302f" providerId="ADAL" clId="{114C54FB-7B60-462C-B311-B665FB6376DA}" dt="2023-01-03T06:01:55.862" v="78" actId="20577"/>
          <ac:spMkLst>
            <pc:docMk/>
            <pc:sldMk cId="2680846537" sldId="975"/>
            <ac:spMk id="21" creationId="{042D9E7B-D1BB-4A59-8D12-11E6C2FA55AC}"/>
          </ac:spMkLst>
        </pc:spChg>
      </pc:sldChg>
      <pc:sldChg chg="modSp mod addCm">
        <pc:chgData name="Ayan Daluz" userId="befa8149-c6af-46c9-b27d-15d84abc302f" providerId="ADAL" clId="{114C54FB-7B60-462C-B311-B665FB6376DA}" dt="2023-01-03T05:44:04.311" v="66"/>
        <pc:sldMkLst>
          <pc:docMk/>
          <pc:sldMk cId="2793140648" sldId="976"/>
        </pc:sldMkLst>
        <pc:spChg chg="mod">
          <ac:chgData name="Ayan Daluz" userId="befa8149-c6af-46c9-b27d-15d84abc302f" providerId="ADAL" clId="{114C54FB-7B60-462C-B311-B665FB6376DA}" dt="2023-01-03T05:43:57.557" v="65" actId="20577"/>
          <ac:spMkLst>
            <pc:docMk/>
            <pc:sldMk cId="2793140648" sldId="976"/>
            <ac:spMk id="21" creationId="{042D9E7B-D1BB-4A59-8D12-11E6C2FA55AC}"/>
          </ac:spMkLst>
        </pc:spChg>
      </pc:sldChg>
      <pc:sldChg chg="modSp mod addCm modCm">
        <pc:chgData name="Ayan Daluz" userId="befa8149-c6af-46c9-b27d-15d84abc302f" providerId="ADAL" clId="{114C54FB-7B60-462C-B311-B665FB6376DA}" dt="2023-01-03T05:30:54.165" v="17"/>
        <pc:sldMkLst>
          <pc:docMk/>
          <pc:sldMk cId="3993017952" sldId="978"/>
        </pc:sldMkLst>
        <pc:spChg chg="mod">
          <ac:chgData name="Ayan Daluz" userId="befa8149-c6af-46c9-b27d-15d84abc302f" providerId="ADAL" clId="{114C54FB-7B60-462C-B311-B665FB6376DA}" dt="2023-01-03T05:27:06.753" v="12" actId="20577"/>
          <ac:spMkLst>
            <pc:docMk/>
            <pc:sldMk cId="3993017952" sldId="978"/>
            <ac:spMk id="10" creationId="{042D9E7B-D1BB-4A59-8D12-11E6C2FA55AC}"/>
          </ac:spMkLst>
        </pc:spChg>
      </pc:sldChg>
      <pc:sldChg chg="modCm">
        <pc:chgData name="Ayan Daluz" userId="befa8149-c6af-46c9-b27d-15d84abc302f" providerId="ADAL" clId="{114C54FB-7B60-462C-B311-B665FB6376DA}" dt="2023-01-03T05:33:03.012" v="19"/>
        <pc:sldMkLst>
          <pc:docMk/>
          <pc:sldMk cId="79991188" sldId="982"/>
        </pc:sldMkLst>
      </pc:sldChg>
      <pc:sldChg chg="modSp mod addCm">
        <pc:chgData name="Ayan Daluz" userId="befa8149-c6af-46c9-b27d-15d84abc302f" providerId="ADAL" clId="{114C54FB-7B60-462C-B311-B665FB6376DA}" dt="2023-01-03T05:33:42.315" v="22"/>
        <pc:sldMkLst>
          <pc:docMk/>
          <pc:sldMk cId="3957801580" sldId="983"/>
        </pc:sldMkLst>
        <pc:spChg chg="mod">
          <ac:chgData name="Ayan Daluz" userId="befa8149-c6af-46c9-b27d-15d84abc302f" providerId="ADAL" clId="{114C54FB-7B60-462C-B311-B665FB6376DA}" dt="2023-01-03T05:33:23.716" v="21" actId="20577"/>
          <ac:spMkLst>
            <pc:docMk/>
            <pc:sldMk cId="3957801580" sldId="983"/>
            <ac:spMk id="21" creationId="{042D9E7B-D1BB-4A59-8D12-11E6C2FA55AC}"/>
          </ac:spMkLst>
        </pc:spChg>
      </pc:sldChg>
      <pc:sldChg chg="modSp mod addCm">
        <pc:chgData name="Ayan Daluz" userId="befa8149-c6af-46c9-b27d-15d84abc302f" providerId="ADAL" clId="{114C54FB-7B60-462C-B311-B665FB6376DA}" dt="2023-01-03T05:33:48.749" v="25"/>
        <pc:sldMkLst>
          <pc:docMk/>
          <pc:sldMk cId="2725307541" sldId="985"/>
        </pc:sldMkLst>
        <pc:spChg chg="mod">
          <ac:chgData name="Ayan Daluz" userId="befa8149-c6af-46c9-b27d-15d84abc302f" providerId="ADAL" clId="{114C54FB-7B60-462C-B311-B665FB6376DA}" dt="2023-01-03T05:33:45.177" v="24" actId="20577"/>
          <ac:spMkLst>
            <pc:docMk/>
            <pc:sldMk cId="2725307541" sldId="985"/>
            <ac:spMk id="21" creationId="{042D9E7B-D1BB-4A59-8D12-11E6C2FA55AC}"/>
          </ac:spMkLst>
        </pc:spChg>
      </pc:sldChg>
      <pc:sldChg chg="modSp mod addCm">
        <pc:chgData name="Ayan Daluz" userId="befa8149-c6af-46c9-b27d-15d84abc302f" providerId="ADAL" clId="{114C54FB-7B60-462C-B311-B665FB6376DA}" dt="2023-01-03T05:34:19.318" v="28"/>
        <pc:sldMkLst>
          <pc:docMk/>
          <pc:sldMk cId="407456129" sldId="990"/>
        </pc:sldMkLst>
        <pc:spChg chg="mod">
          <ac:chgData name="Ayan Daluz" userId="befa8149-c6af-46c9-b27d-15d84abc302f" providerId="ADAL" clId="{114C54FB-7B60-462C-B311-B665FB6376DA}" dt="2023-01-03T05:34:13.406" v="27" actId="20577"/>
          <ac:spMkLst>
            <pc:docMk/>
            <pc:sldMk cId="407456129" sldId="990"/>
            <ac:spMk id="21" creationId="{042D9E7B-D1BB-4A59-8D12-11E6C2FA55AC}"/>
          </ac:spMkLst>
        </pc:spChg>
      </pc:sldChg>
      <pc:sldChg chg="modSp mod addCm">
        <pc:chgData name="Ayan Daluz" userId="befa8149-c6af-46c9-b27d-15d84abc302f" providerId="ADAL" clId="{114C54FB-7B60-462C-B311-B665FB6376DA}" dt="2023-01-03T05:35:08.068" v="33"/>
        <pc:sldMkLst>
          <pc:docMk/>
          <pc:sldMk cId="2725763343" sldId="992"/>
        </pc:sldMkLst>
        <pc:spChg chg="mod">
          <ac:chgData name="Ayan Daluz" userId="befa8149-c6af-46c9-b27d-15d84abc302f" providerId="ADAL" clId="{114C54FB-7B60-462C-B311-B665FB6376DA}" dt="2023-01-03T05:34:58.657" v="32" actId="20577"/>
          <ac:spMkLst>
            <pc:docMk/>
            <pc:sldMk cId="2725763343" sldId="992"/>
            <ac:spMk id="21" creationId="{042D9E7B-D1BB-4A59-8D12-11E6C2FA55AC}"/>
          </ac:spMkLst>
        </pc:spChg>
      </pc:sldChg>
    </pc:docChg>
  </pc:docChgLst>
  <pc:docChgLst>
    <pc:chgData name="Lei San Agustin" userId="d8299a59-9786-404a-a65b-a702bd7a1468" providerId="ADAL" clId="{F2AE6839-93BA-4B23-9774-D74D30368AC0}"/>
    <pc:docChg chg="">
      <pc:chgData name="Lei San Agustin" userId="d8299a59-9786-404a-a65b-a702bd7a1468" providerId="ADAL" clId="{F2AE6839-93BA-4B23-9774-D74D30368AC0}" dt="2023-01-10T07:50:20.104" v="3"/>
      <pc:docMkLst>
        <pc:docMk/>
      </pc:docMkLst>
      <pc:sldChg chg="delCm modCm">
        <pc:chgData name="Lei San Agustin" userId="d8299a59-9786-404a-a65b-a702bd7a1468" providerId="ADAL" clId="{F2AE6839-93BA-4B23-9774-D74D30368AC0}" dt="2023-01-10T07:50:11.267" v="1"/>
        <pc:sldMkLst>
          <pc:docMk/>
          <pc:sldMk cId="684477745" sldId="1009"/>
        </pc:sldMkLst>
      </pc:sldChg>
      <pc:sldChg chg="delCm">
        <pc:chgData name="Lei San Agustin" userId="d8299a59-9786-404a-a65b-a702bd7a1468" providerId="ADAL" clId="{F2AE6839-93BA-4B23-9774-D74D30368AC0}" dt="2023-01-10T07:50:17.652" v="2"/>
        <pc:sldMkLst>
          <pc:docMk/>
          <pc:sldMk cId="3260621541" sldId="1014"/>
        </pc:sldMkLst>
      </pc:sldChg>
      <pc:sldChg chg="delCm">
        <pc:chgData name="Lei San Agustin" userId="d8299a59-9786-404a-a65b-a702bd7a1468" providerId="ADAL" clId="{F2AE6839-93BA-4B23-9774-D74D30368AC0}" dt="2023-01-10T07:50:20.104" v="3"/>
        <pc:sldMkLst>
          <pc:docMk/>
          <pc:sldMk cId="1079580350" sldId="1025"/>
        </pc:sldMkLst>
      </pc:sldChg>
    </pc:docChg>
  </pc:docChgLst>
  <pc:docChgLst>
    <pc:chgData name="Lei San Agustin" userId="d8299a59-9786-404a-a65b-a702bd7a1468" providerId="ADAL" clId="{2FB9F85C-1F35-47E5-A8C2-4E477D34B505}"/>
    <pc:docChg chg="modSld">
      <pc:chgData name="Lei San Agustin" userId="d8299a59-9786-404a-a65b-a702bd7a1468" providerId="ADAL" clId="{2FB9F85C-1F35-47E5-A8C2-4E477D34B505}" dt="2023-01-04T06:02:48.517" v="75"/>
      <pc:docMkLst>
        <pc:docMk/>
      </pc:docMkLst>
      <pc:sldChg chg="delCm">
        <pc:chgData name="Lei San Agustin" userId="d8299a59-9786-404a-a65b-a702bd7a1468" providerId="ADAL" clId="{2FB9F85C-1F35-47E5-A8C2-4E477D34B505}" dt="2023-01-04T05:57:01.861" v="1"/>
        <pc:sldMkLst>
          <pc:docMk/>
          <pc:sldMk cId="2474872708" sldId="486"/>
        </pc:sldMkLst>
      </pc:sldChg>
      <pc:sldChg chg="delCm">
        <pc:chgData name="Lei San Agustin" userId="d8299a59-9786-404a-a65b-a702bd7a1468" providerId="ADAL" clId="{2FB9F85C-1F35-47E5-A8C2-4E477D34B505}" dt="2023-01-04T05:57:23.921" v="4"/>
        <pc:sldMkLst>
          <pc:docMk/>
          <pc:sldMk cId="1385239115" sldId="542"/>
        </pc:sldMkLst>
      </pc:sldChg>
      <pc:sldChg chg="delCm">
        <pc:chgData name="Lei San Agustin" userId="d8299a59-9786-404a-a65b-a702bd7a1468" providerId="ADAL" clId="{2FB9F85C-1F35-47E5-A8C2-4E477D34B505}" dt="2023-01-04T06:01:32.319" v="56"/>
        <pc:sldMkLst>
          <pc:docMk/>
          <pc:sldMk cId="3590345420" sldId="552"/>
        </pc:sldMkLst>
      </pc:sldChg>
      <pc:sldChg chg="delCm">
        <pc:chgData name="Lei San Agustin" userId="d8299a59-9786-404a-a65b-a702bd7a1468" providerId="ADAL" clId="{2FB9F85C-1F35-47E5-A8C2-4E477D34B505}" dt="2023-01-04T05:56:56.898" v="0"/>
        <pc:sldMkLst>
          <pc:docMk/>
          <pc:sldMk cId="1387781938" sldId="580"/>
        </pc:sldMkLst>
      </pc:sldChg>
      <pc:sldChg chg="modSp">
        <pc:chgData name="Lei San Agustin" userId="d8299a59-9786-404a-a65b-a702bd7a1468" providerId="ADAL" clId="{2FB9F85C-1F35-47E5-A8C2-4E477D34B505}" dt="2023-01-04T06:01:17.462" v="54" actId="20577"/>
        <pc:sldMkLst>
          <pc:docMk/>
          <pc:sldMk cId="71819188" sldId="875"/>
        </pc:sldMkLst>
        <pc:graphicFrameChg chg="mod">
          <ac:chgData name="Lei San Agustin" userId="d8299a59-9786-404a-a65b-a702bd7a1468" providerId="ADAL" clId="{2FB9F85C-1F35-47E5-A8C2-4E477D34B505}" dt="2023-01-04T06:01:17.462" v="54" actId="20577"/>
          <ac:graphicFrameMkLst>
            <pc:docMk/>
            <pc:sldMk cId="71819188" sldId="875"/>
            <ac:graphicFrameMk id="6" creationId="{00000000-0000-0000-0000-000000000000}"/>
          </ac:graphicFrameMkLst>
        </pc:graphicFrameChg>
      </pc:sldChg>
      <pc:sldChg chg="delCm">
        <pc:chgData name="Lei San Agustin" userId="d8299a59-9786-404a-a65b-a702bd7a1468" providerId="ADAL" clId="{2FB9F85C-1F35-47E5-A8C2-4E477D34B505}" dt="2023-01-04T06:01:37.448" v="57"/>
        <pc:sldMkLst>
          <pc:docMk/>
          <pc:sldMk cId="1932297309" sldId="891"/>
        </pc:sldMkLst>
      </pc:sldChg>
      <pc:sldChg chg="delCm">
        <pc:chgData name="Lei San Agustin" userId="d8299a59-9786-404a-a65b-a702bd7a1468" providerId="ADAL" clId="{2FB9F85C-1F35-47E5-A8C2-4E477D34B505}" dt="2023-01-04T06:02:00.373" v="66"/>
        <pc:sldMkLst>
          <pc:docMk/>
          <pc:sldMk cId="2570677404" sldId="898"/>
        </pc:sldMkLst>
      </pc:sldChg>
      <pc:sldChg chg="delCm">
        <pc:chgData name="Lei San Agustin" userId="d8299a59-9786-404a-a65b-a702bd7a1468" providerId="ADAL" clId="{2FB9F85C-1F35-47E5-A8C2-4E477D34B505}" dt="2023-01-04T06:02:06.592" v="67"/>
        <pc:sldMkLst>
          <pc:docMk/>
          <pc:sldMk cId="1320707786" sldId="900"/>
        </pc:sldMkLst>
      </pc:sldChg>
      <pc:sldChg chg="delCm">
        <pc:chgData name="Lei San Agustin" userId="d8299a59-9786-404a-a65b-a702bd7a1468" providerId="ADAL" clId="{2FB9F85C-1F35-47E5-A8C2-4E477D34B505}" dt="2023-01-04T05:57:09.618" v="2"/>
        <pc:sldMkLst>
          <pc:docMk/>
          <pc:sldMk cId="3387191947" sldId="905"/>
        </pc:sldMkLst>
      </pc:sldChg>
      <pc:sldChg chg="modSp">
        <pc:chgData name="Lei San Agustin" userId="d8299a59-9786-404a-a65b-a702bd7a1468" providerId="ADAL" clId="{2FB9F85C-1F35-47E5-A8C2-4E477D34B505}" dt="2023-01-04T06:01:25.732" v="55"/>
        <pc:sldMkLst>
          <pc:docMk/>
          <pc:sldMk cId="3397752344" sldId="931"/>
        </pc:sldMkLst>
        <pc:spChg chg="mod">
          <ac:chgData name="Lei San Agustin" userId="d8299a59-9786-404a-a65b-a702bd7a1468" providerId="ADAL" clId="{2FB9F85C-1F35-47E5-A8C2-4E477D34B505}" dt="2023-01-04T06:01:25.732" v="55"/>
          <ac:spMkLst>
            <pc:docMk/>
            <pc:sldMk cId="3397752344" sldId="931"/>
            <ac:spMk id="21" creationId="{042D9E7B-D1BB-4A59-8D12-11E6C2FA55AC}"/>
          </ac:spMkLst>
        </pc:spChg>
      </pc:sldChg>
      <pc:sldChg chg="modSp">
        <pc:chgData name="Lei San Agustin" userId="d8299a59-9786-404a-a65b-a702bd7a1468" providerId="ADAL" clId="{2FB9F85C-1F35-47E5-A8C2-4E477D34B505}" dt="2023-01-04T06:01:53.912" v="65" actId="20577"/>
        <pc:sldMkLst>
          <pc:docMk/>
          <pc:sldMk cId="3064049694" sldId="936"/>
        </pc:sldMkLst>
        <pc:graphicFrameChg chg="mod">
          <ac:chgData name="Lei San Agustin" userId="d8299a59-9786-404a-a65b-a702bd7a1468" providerId="ADAL" clId="{2FB9F85C-1F35-47E5-A8C2-4E477D34B505}" dt="2023-01-04T06:01:53.912" v="65" actId="20577"/>
          <ac:graphicFrameMkLst>
            <pc:docMk/>
            <pc:sldMk cId="3064049694" sldId="936"/>
            <ac:graphicFrameMk id="8" creationId="{00000000-0000-0000-0000-000000000000}"/>
          </ac:graphicFrameMkLst>
        </pc:graphicFrameChg>
      </pc:sldChg>
      <pc:sldChg chg="delCm">
        <pc:chgData name="Lei San Agustin" userId="d8299a59-9786-404a-a65b-a702bd7a1468" providerId="ADAL" clId="{2FB9F85C-1F35-47E5-A8C2-4E477D34B505}" dt="2023-01-04T06:02:11.903" v="68"/>
        <pc:sldMkLst>
          <pc:docMk/>
          <pc:sldMk cId="3929808251" sldId="945"/>
        </pc:sldMkLst>
      </pc:sldChg>
      <pc:sldChg chg="delCm">
        <pc:chgData name="Lei San Agustin" userId="d8299a59-9786-404a-a65b-a702bd7a1468" providerId="ADAL" clId="{2FB9F85C-1F35-47E5-A8C2-4E477D34B505}" dt="2023-01-04T06:02:23.439" v="71"/>
        <pc:sldMkLst>
          <pc:docMk/>
          <pc:sldMk cId="4287807783" sldId="946"/>
        </pc:sldMkLst>
      </pc:sldChg>
      <pc:sldChg chg="delCm">
        <pc:chgData name="Lei San Agustin" userId="d8299a59-9786-404a-a65b-a702bd7a1468" providerId="ADAL" clId="{2FB9F85C-1F35-47E5-A8C2-4E477D34B505}" dt="2023-01-04T06:02:30.502" v="73"/>
        <pc:sldMkLst>
          <pc:docMk/>
          <pc:sldMk cId="4166455025" sldId="951"/>
        </pc:sldMkLst>
      </pc:sldChg>
      <pc:sldChg chg="delCm">
        <pc:chgData name="Lei San Agustin" userId="d8299a59-9786-404a-a65b-a702bd7a1468" providerId="ADAL" clId="{2FB9F85C-1F35-47E5-A8C2-4E477D34B505}" dt="2023-01-04T06:02:48.517" v="75"/>
        <pc:sldMkLst>
          <pc:docMk/>
          <pc:sldMk cId="2747474790" sldId="965"/>
        </pc:sldMkLst>
      </pc:sldChg>
      <pc:sldChg chg="delCm">
        <pc:chgData name="Lei San Agustin" userId="d8299a59-9786-404a-a65b-a702bd7a1468" providerId="ADAL" clId="{2FB9F85C-1F35-47E5-A8C2-4E477D34B505}" dt="2023-01-04T06:02:15.408" v="69"/>
        <pc:sldMkLst>
          <pc:docMk/>
          <pc:sldMk cId="2680846537" sldId="975"/>
        </pc:sldMkLst>
      </pc:sldChg>
      <pc:sldChg chg="delCm">
        <pc:chgData name="Lei San Agustin" userId="d8299a59-9786-404a-a65b-a702bd7a1468" providerId="ADAL" clId="{2FB9F85C-1F35-47E5-A8C2-4E477D34B505}" dt="2023-01-04T06:02:19.432" v="70"/>
        <pc:sldMkLst>
          <pc:docMk/>
          <pc:sldMk cId="2793140648" sldId="976"/>
        </pc:sldMkLst>
      </pc:sldChg>
      <pc:sldChg chg="delCm">
        <pc:chgData name="Lei San Agustin" userId="d8299a59-9786-404a-a65b-a702bd7a1468" providerId="ADAL" clId="{2FB9F85C-1F35-47E5-A8C2-4E477D34B505}" dt="2023-01-04T05:57:14.168" v="3"/>
        <pc:sldMkLst>
          <pc:docMk/>
          <pc:sldMk cId="3993017952" sldId="978"/>
        </pc:sldMkLst>
      </pc:sldChg>
      <pc:sldChg chg="delCm">
        <pc:chgData name="Lei San Agustin" userId="d8299a59-9786-404a-a65b-a702bd7a1468" providerId="ADAL" clId="{2FB9F85C-1F35-47E5-A8C2-4E477D34B505}" dt="2023-01-04T05:57:32.713" v="5"/>
        <pc:sldMkLst>
          <pc:docMk/>
          <pc:sldMk cId="79991188" sldId="982"/>
        </pc:sldMkLst>
      </pc:sldChg>
      <pc:sldChg chg="modSp delCm">
        <pc:chgData name="Lei San Agustin" userId="d8299a59-9786-404a-a65b-a702bd7a1468" providerId="ADAL" clId="{2FB9F85C-1F35-47E5-A8C2-4E477D34B505}" dt="2023-01-04T05:59:39.912" v="43" actId="20577"/>
        <pc:sldMkLst>
          <pc:docMk/>
          <pc:sldMk cId="3957801580" sldId="983"/>
        </pc:sldMkLst>
        <pc:graphicFrameChg chg="mod">
          <ac:chgData name="Lei San Agustin" userId="d8299a59-9786-404a-a65b-a702bd7a1468" providerId="ADAL" clId="{2FB9F85C-1F35-47E5-A8C2-4E477D34B505}" dt="2023-01-04T05:59:39.912" v="43" actId="20577"/>
          <ac:graphicFrameMkLst>
            <pc:docMk/>
            <pc:sldMk cId="3957801580" sldId="983"/>
            <ac:graphicFrameMk id="2" creationId="{243D656A-981F-68A1-2510-81976F170CED}"/>
          </ac:graphicFrameMkLst>
        </pc:graphicFrameChg>
      </pc:sldChg>
      <pc:sldChg chg="modSp delCm">
        <pc:chgData name="Lei San Agustin" userId="d8299a59-9786-404a-a65b-a702bd7a1468" providerId="ADAL" clId="{2FB9F85C-1F35-47E5-A8C2-4E477D34B505}" dt="2023-01-04T06:00:00.092" v="45"/>
        <pc:sldMkLst>
          <pc:docMk/>
          <pc:sldMk cId="2725307541" sldId="985"/>
        </pc:sldMkLst>
        <pc:graphicFrameChg chg="mod">
          <ac:chgData name="Lei San Agustin" userId="d8299a59-9786-404a-a65b-a702bd7a1468" providerId="ADAL" clId="{2FB9F85C-1F35-47E5-A8C2-4E477D34B505}" dt="2023-01-04T05:59:53.736" v="44" actId="20577"/>
          <ac:graphicFrameMkLst>
            <pc:docMk/>
            <pc:sldMk cId="2725307541" sldId="985"/>
            <ac:graphicFrameMk id="2" creationId="{243D656A-981F-68A1-2510-81976F170CED}"/>
          </ac:graphicFrameMkLst>
        </pc:graphicFrameChg>
      </pc:sldChg>
      <pc:sldChg chg="delCm">
        <pc:chgData name="Lei San Agustin" userId="d8299a59-9786-404a-a65b-a702bd7a1468" providerId="ADAL" clId="{2FB9F85C-1F35-47E5-A8C2-4E477D34B505}" dt="2023-01-04T06:00:14.222" v="46"/>
        <pc:sldMkLst>
          <pc:docMk/>
          <pc:sldMk cId="407456129" sldId="990"/>
        </pc:sldMkLst>
      </pc:sldChg>
      <pc:sldChg chg="delCm">
        <pc:chgData name="Lei San Agustin" userId="d8299a59-9786-404a-a65b-a702bd7a1468" providerId="ADAL" clId="{2FB9F85C-1F35-47E5-A8C2-4E477D34B505}" dt="2023-01-04T06:00:18.342" v="47"/>
        <pc:sldMkLst>
          <pc:docMk/>
          <pc:sldMk cId="2710987626" sldId="991"/>
        </pc:sldMkLst>
      </pc:sldChg>
      <pc:sldChg chg="delCm">
        <pc:chgData name="Lei San Agustin" userId="d8299a59-9786-404a-a65b-a702bd7a1468" providerId="ADAL" clId="{2FB9F85C-1F35-47E5-A8C2-4E477D34B505}" dt="2023-01-04T06:00:22.712" v="48"/>
        <pc:sldMkLst>
          <pc:docMk/>
          <pc:sldMk cId="2725763343" sldId="992"/>
        </pc:sldMkLst>
      </pc:sldChg>
      <pc:sldChg chg="delCm">
        <pc:chgData name="Lei San Agustin" userId="d8299a59-9786-404a-a65b-a702bd7a1468" providerId="ADAL" clId="{2FB9F85C-1F35-47E5-A8C2-4E477D34B505}" dt="2023-01-04T06:02:37.793" v="74"/>
        <pc:sldMkLst>
          <pc:docMk/>
          <pc:sldMk cId="3271901888" sldId="998"/>
        </pc:sldMkLst>
      </pc:sldChg>
    </pc:docChg>
  </pc:docChgLst>
  <pc:docChgLst>
    <pc:chgData name="Gia Timbal" userId="efd2d06c-0825-42ed-ae34-6fe4fc35cdf7" providerId="ADAL" clId="{03EE18CB-9FA7-4D61-B5A8-BDB3AD06792A}"/>
    <pc:docChg chg="modSld">
      <pc:chgData name="Gia Timbal" userId="efd2d06c-0825-42ed-ae34-6fe4fc35cdf7" providerId="ADAL" clId="{03EE18CB-9FA7-4D61-B5A8-BDB3AD06792A}" dt="2023-01-11T05:51:12.632" v="10" actId="14734"/>
      <pc:docMkLst>
        <pc:docMk/>
      </pc:docMkLst>
      <pc:sldChg chg="modSp mod">
        <pc:chgData name="Gia Timbal" userId="efd2d06c-0825-42ed-ae34-6fe4fc35cdf7" providerId="ADAL" clId="{03EE18CB-9FA7-4D61-B5A8-BDB3AD06792A}" dt="2023-01-11T05:51:12.632" v="10" actId="14734"/>
        <pc:sldMkLst>
          <pc:docMk/>
          <pc:sldMk cId="3929808251" sldId="945"/>
        </pc:sldMkLst>
        <pc:graphicFrameChg chg="modGraphic">
          <ac:chgData name="Gia Timbal" userId="efd2d06c-0825-42ed-ae34-6fe4fc35cdf7" providerId="ADAL" clId="{03EE18CB-9FA7-4D61-B5A8-BDB3AD06792A}" dt="2023-01-11T05:51:12.632" v="10" actId="14734"/>
          <ac:graphicFrameMkLst>
            <pc:docMk/>
            <pc:sldMk cId="3929808251" sldId="945"/>
            <ac:graphicFrameMk id="2" creationId="{8B23506C-3C3D-1856-9756-6D501BBF10F5}"/>
          </ac:graphicFrameMkLst>
        </pc:graphicFrameChg>
      </pc:sldChg>
      <pc:sldChg chg="modSp">
        <pc:chgData name="Gia Timbal" userId="efd2d06c-0825-42ed-ae34-6fe4fc35cdf7" providerId="ADAL" clId="{03EE18CB-9FA7-4D61-B5A8-BDB3AD06792A}" dt="2023-01-11T05:32:08.727" v="0" actId="14826"/>
        <pc:sldMkLst>
          <pc:docMk/>
          <pc:sldMk cId="2919738417" sldId="954"/>
        </pc:sldMkLst>
        <pc:picChg chg="mod">
          <ac:chgData name="Gia Timbal" userId="efd2d06c-0825-42ed-ae34-6fe4fc35cdf7" providerId="ADAL" clId="{03EE18CB-9FA7-4D61-B5A8-BDB3AD06792A}" dt="2023-01-11T05:32:08.727" v="0" actId="14826"/>
          <ac:picMkLst>
            <pc:docMk/>
            <pc:sldMk cId="2919738417" sldId="954"/>
            <ac:picMk id="2" creationId="{00000000-0000-0000-0000-000000000000}"/>
          </ac:picMkLst>
        </pc:picChg>
      </pc:sldChg>
      <pc:sldChg chg="modSp mod">
        <pc:chgData name="Gia Timbal" userId="efd2d06c-0825-42ed-ae34-6fe4fc35cdf7" providerId="ADAL" clId="{03EE18CB-9FA7-4D61-B5A8-BDB3AD06792A}" dt="2023-01-11T05:50:56.237" v="9" actId="18131"/>
        <pc:sldMkLst>
          <pc:docMk/>
          <pc:sldMk cId="3652072900" sldId="1039"/>
        </pc:sldMkLst>
        <pc:picChg chg="mod modCrop">
          <ac:chgData name="Gia Timbal" userId="efd2d06c-0825-42ed-ae34-6fe4fc35cdf7" providerId="ADAL" clId="{03EE18CB-9FA7-4D61-B5A8-BDB3AD06792A}" dt="2023-01-11T05:50:56.237" v="9" actId="18131"/>
          <ac:picMkLst>
            <pc:docMk/>
            <pc:sldMk cId="3652072900" sldId="1039"/>
            <ac:picMk id="7" creationId="{58B9E142-28FD-4EEB-B3F0-E48F8F1C157F}"/>
          </ac:picMkLst>
        </pc:picChg>
      </pc:sldChg>
    </pc:docChg>
  </pc:docChgLst>
  <pc:docChgLst>
    <pc:chgData name="Lei San Agustin" userId="d8299a59-9786-404a-a65b-a702bd7a1468" providerId="ADAL" clId="{F951B774-1AED-46D3-8260-05B20451F7EC}"/>
    <pc:docChg chg="undo custSel addSld delSld modSld sldOrd modSection">
      <pc:chgData name="Lei San Agustin" userId="d8299a59-9786-404a-a65b-a702bd7a1468" providerId="ADAL" clId="{F951B774-1AED-46D3-8260-05B20451F7EC}" dt="2022-12-19T07:30:24.362" v="501" actId="108"/>
      <pc:docMkLst>
        <pc:docMk/>
      </pc:docMkLst>
      <pc:sldChg chg="modSp mod">
        <pc:chgData name="Lei San Agustin" userId="d8299a59-9786-404a-a65b-a702bd7a1468" providerId="ADAL" clId="{F951B774-1AED-46D3-8260-05B20451F7EC}" dt="2022-12-19T06:34:03.251" v="1" actId="20577"/>
        <pc:sldMkLst>
          <pc:docMk/>
          <pc:sldMk cId="4055469947" sldId="425"/>
        </pc:sldMkLst>
        <pc:spChg chg="mod">
          <ac:chgData name="Lei San Agustin" userId="d8299a59-9786-404a-a65b-a702bd7a1468" providerId="ADAL" clId="{F951B774-1AED-46D3-8260-05B20451F7EC}" dt="2022-12-19T06:34:03.251" v="1" actId="20577"/>
          <ac:spMkLst>
            <pc:docMk/>
            <pc:sldMk cId="4055469947" sldId="425"/>
            <ac:spMk id="12" creationId="{C125ADC1-FACE-4BB7-9E27-CC7A9875370F}"/>
          </ac:spMkLst>
        </pc:spChg>
      </pc:sldChg>
      <pc:sldChg chg="modSp mod">
        <pc:chgData name="Lei San Agustin" userId="d8299a59-9786-404a-a65b-a702bd7a1468" providerId="ADAL" clId="{F951B774-1AED-46D3-8260-05B20451F7EC}" dt="2022-12-19T07:27:33.861" v="461" actId="20577"/>
        <pc:sldMkLst>
          <pc:docMk/>
          <pc:sldMk cId="1598370699" sldId="921"/>
        </pc:sldMkLst>
        <pc:spChg chg="mod">
          <ac:chgData name="Lei San Agustin" userId="d8299a59-9786-404a-a65b-a702bd7a1468" providerId="ADAL" clId="{F951B774-1AED-46D3-8260-05B20451F7EC}" dt="2022-12-19T07:27:33.861" v="461" actId="20577"/>
          <ac:spMkLst>
            <pc:docMk/>
            <pc:sldMk cId="1598370699" sldId="921"/>
            <ac:spMk id="21" creationId="{042D9E7B-D1BB-4A59-8D12-11E6C2FA55AC}"/>
          </ac:spMkLst>
        </pc:spChg>
      </pc:sldChg>
      <pc:sldChg chg="modSp mod">
        <pc:chgData name="Lei San Agustin" userId="d8299a59-9786-404a-a65b-a702bd7a1468" providerId="ADAL" clId="{F951B774-1AED-46D3-8260-05B20451F7EC}" dt="2022-12-19T07:27:24.644" v="453" actId="20577"/>
        <pc:sldMkLst>
          <pc:docMk/>
          <pc:sldMk cId="3979235549" sldId="970"/>
        </pc:sldMkLst>
        <pc:spChg chg="mod">
          <ac:chgData name="Lei San Agustin" userId="d8299a59-9786-404a-a65b-a702bd7a1468" providerId="ADAL" clId="{F951B774-1AED-46D3-8260-05B20451F7EC}" dt="2022-12-19T07:27:24.644" v="453" actId="20577"/>
          <ac:spMkLst>
            <pc:docMk/>
            <pc:sldMk cId="3979235549" sldId="970"/>
            <ac:spMk id="21" creationId="{042D9E7B-D1BB-4A59-8D12-11E6C2FA55AC}"/>
          </ac:spMkLst>
        </pc:spChg>
      </pc:sldChg>
      <pc:sldChg chg="modSp mod">
        <pc:chgData name="Lei San Agustin" userId="d8299a59-9786-404a-a65b-a702bd7a1468" providerId="ADAL" clId="{F951B774-1AED-46D3-8260-05B20451F7EC}" dt="2022-12-19T06:56:09.880" v="307" actId="20577"/>
        <pc:sldMkLst>
          <pc:docMk/>
          <pc:sldMk cId="3366586876" sldId="974"/>
        </pc:sldMkLst>
        <pc:spChg chg="mod">
          <ac:chgData name="Lei San Agustin" userId="d8299a59-9786-404a-a65b-a702bd7a1468" providerId="ADAL" clId="{F951B774-1AED-46D3-8260-05B20451F7EC}" dt="2022-12-19T06:56:09.880" v="307" actId="20577"/>
          <ac:spMkLst>
            <pc:docMk/>
            <pc:sldMk cId="3366586876" sldId="974"/>
            <ac:spMk id="10" creationId="{042D9E7B-D1BB-4A59-8D12-11E6C2FA55AC}"/>
          </ac:spMkLst>
        </pc:spChg>
      </pc:sldChg>
      <pc:sldChg chg="delSp modSp add mod ord">
        <pc:chgData name="Lei San Agustin" userId="d8299a59-9786-404a-a65b-a702bd7a1468" providerId="ADAL" clId="{F951B774-1AED-46D3-8260-05B20451F7EC}" dt="2022-12-19T06:46:09.988" v="110" actId="20577"/>
        <pc:sldMkLst>
          <pc:docMk/>
          <pc:sldMk cId="3993017952" sldId="978"/>
        </pc:sldMkLst>
        <pc:spChg chg="mod">
          <ac:chgData name="Lei San Agustin" userId="d8299a59-9786-404a-a65b-a702bd7a1468" providerId="ADAL" clId="{F951B774-1AED-46D3-8260-05B20451F7EC}" dt="2022-12-19T06:46:09.988" v="110" actId="20577"/>
          <ac:spMkLst>
            <pc:docMk/>
            <pc:sldMk cId="3993017952" sldId="978"/>
            <ac:spMk id="10" creationId="{042D9E7B-D1BB-4A59-8D12-11E6C2FA55AC}"/>
          </ac:spMkLst>
        </pc:spChg>
        <pc:picChg chg="del">
          <ac:chgData name="Lei San Agustin" userId="d8299a59-9786-404a-a65b-a702bd7a1468" providerId="ADAL" clId="{F951B774-1AED-46D3-8260-05B20451F7EC}" dt="2022-12-19T06:42:34.304" v="28" actId="478"/>
          <ac:picMkLst>
            <pc:docMk/>
            <pc:sldMk cId="3993017952" sldId="978"/>
            <ac:picMk id="3" creationId="{00000000-0000-0000-0000-000000000000}"/>
          </ac:picMkLst>
        </pc:picChg>
      </pc:sldChg>
      <pc:sldChg chg="addSp delSp modSp add mod ord">
        <pc:chgData name="Lei San Agustin" userId="d8299a59-9786-404a-a65b-a702bd7a1468" providerId="ADAL" clId="{F951B774-1AED-46D3-8260-05B20451F7EC}" dt="2022-12-19T06:45:03.105" v="62" actId="1035"/>
        <pc:sldMkLst>
          <pc:docMk/>
          <pc:sldMk cId="3420713275" sldId="979"/>
        </pc:sldMkLst>
        <pc:spChg chg="mod">
          <ac:chgData name="Lei San Agustin" userId="d8299a59-9786-404a-a65b-a702bd7a1468" providerId="ADAL" clId="{F951B774-1AED-46D3-8260-05B20451F7EC}" dt="2022-12-19T06:43:42.853" v="50" actId="20577"/>
          <ac:spMkLst>
            <pc:docMk/>
            <pc:sldMk cId="3420713275" sldId="979"/>
            <ac:spMk id="10" creationId="{042D9E7B-D1BB-4A59-8D12-11E6C2FA55AC}"/>
          </ac:spMkLst>
        </pc:spChg>
        <pc:graphicFrameChg chg="add mod">
          <ac:chgData name="Lei San Agustin" userId="d8299a59-9786-404a-a65b-a702bd7a1468" providerId="ADAL" clId="{F951B774-1AED-46D3-8260-05B20451F7EC}" dt="2022-12-19T06:45:03.105" v="62" actId="1035"/>
          <ac:graphicFrameMkLst>
            <pc:docMk/>
            <pc:sldMk cId="3420713275" sldId="979"/>
            <ac:graphicFrameMk id="3" creationId="{F9014A17-25F4-C26C-DC43-8EBA1EB420A7}"/>
          </ac:graphicFrameMkLst>
        </pc:graphicFrameChg>
        <pc:graphicFrameChg chg="del">
          <ac:chgData name="Lei San Agustin" userId="d8299a59-9786-404a-a65b-a702bd7a1468" providerId="ADAL" clId="{F951B774-1AED-46D3-8260-05B20451F7EC}" dt="2022-12-19T06:43:51.208" v="51" actId="478"/>
          <ac:graphicFrameMkLst>
            <pc:docMk/>
            <pc:sldMk cId="3420713275" sldId="979"/>
            <ac:graphicFrameMk id="6" creationId="{9C2CB5D0-ED63-4C05-8F28-35F962AE4B25}"/>
          </ac:graphicFrameMkLst>
        </pc:graphicFrameChg>
      </pc:sldChg>
      <pc:sldChg chg="modSp add mod">
        <pc:chgData name="Lei San Agustin" userId="d8299a59-9786-404a-a65b-a702bd7a1468" providerId="ADAL" clId="{F951B774-1AED-46D3-8260-05B20451F7EC}" dt="2022-12-19T06:47:12.181" v="140" actId="478"/>
        <pc:sldMkLst>
          <pc:docMk/>
          <pc:sldMk cId="1192474837" sldId="980"/>
        </pc:sldMkLst>
        <pc:spChg chg="mod">
          <ac:chgData name="Lei San Agustin" userId="d8299a59-9786-404a-a65b-a702bd7a1468" providerId="ADAL" clId="{F951B774-1AED-46D3-8260-05B20451F7EC}" dt="2022-12-19T06:45:58.708" v="104" actId="20577"/>
          <ac:spMkLst>
            <pc:docMk/>
            <pc:sldMk cId="1192474837" sldId="980"/>
            <ac:spMk id="10" creationId="{042D9E7B-D1BB-4A59-8D12-11E6C2FA55AC}"/>
          </ac:spMkLst>
        </pc:spChg>
        <pc:graphicFrameChg chg="mod">
          <ac:chgData name="Lei San Agustin" userId="d8299a59-9786-404a-a65b-a702bd7a1468" providerId="ADAL" clId="{F951B774-1AED-46D3-8260-05B20451F7EC}" dt="2022-12-19T06:47:12.181" v="140" actId="478"/>
          <ac:graphicFrameMkLst>
            <pc:docMk/>
            <pc:sldMk cId="1192474837" sldId="980"/>
            <ac:graphicFrameMk id="6" creationId="{9C2CB5D0-ED63-4C05-8F28-35F962AE4B25}"/>
          </ac:graphicFrameMkLst>
        </pc:graphicFrameChg>
      </pc:sldChg>
      <pc:sldChg chg="add del">
        <pc:chgData name="Lei San Agustin" userId="d8299a59-9786-404a-a65b-a702bd7a1468" providerId="ADAL" clId="{F951B774-1AED-46D3-8260-05B20451F7EC}" dt="2022-12-19T06:45:39.861" v="64"/>
        <pc:sldMkLst>
          <pc:docMk/>
          <pc:sldMk cId="2932261788" sldId="980"/>
        </pc:sldMkLst>
      </pc:sldChg>
      <pc:sldChg chg="addSp delSp modSp add mod">
        <pc:chgData name="Lei San Agustin" userId="d8299a59-9786-404a-a65b-a702bd7a1468" providerId="ADAL" clId="{F951B774-1AED-46D3-8260-05B20451F7EC}" dt="2022-12-19T06:55:19.956" v="293" actId="1076"/>
        <pc:sldMkLst>
          <pc:docMk/>
          <pc:sldMk cId="538613480" sldId="981"/>
        </pc:sldMkLst>
        <pc:spChg chg="add mod">
          <ac:chgData name="Lei San Agustin" userId="d8299a59-9786-404a-a65b-a702bd7a1468" providerId="ADAL" clId="{F951B774-1AED-46D3-8260-05B20451F7EC}" dt="2022-12-19T06:55:12.491" v="292"/>
          <ac:spMkLst>
            <pc:docMk/>
            <pc:sldMk cId="538613480" sldId="981"/>
            <ac:spMk id="3" creationId="{0C91D465-3B0F-7CF9-FF85-9C2A6C6CE6C5}"/>
          </ac:spMkLst>
        </pc:spChg>
        <pc:spChg chg="add del mod">
          <ac:chgData name="Lei San Agustin" userId="d8299a59-9786-404a-a65b-a702bd7a1468" providerId="ADAL" clId="{F951B774-1AED-46D3-8260-05B20451F7EC}" dt="2022-12-19T06:49:40.806" v="148"/>
          <ac:spMkLst>
            <pc:docMk/>
            <pc:sldMk cId="538613480" sldId="981"/>
            <ac:spMk id="5" creationId="{C8E4B522-1048-7F78-B1A4-E8DFE22CBED4}"/>
          </ac:spMkLst>
        </pc:spChg>
        <pc:spChg chg="del mod">
          <ac:chgData name="Lei San Agustin" userId="d8299a59-9786-404a-a65b-a702bd7a1468" providerId="ADAL" clId="{F951B774-1AED-46D3-8260-05B20451F7EC}" dt="2022-12-19T06:49:32.979" v="145" actId="478"/>
          <ac:spMkLst>
            <pc:docMk/>
            <pc:sldMk cId="538613480" sldId="981"/>
            <ac:spMk id="10" creationId="{042D9E7B-D1BB-4A59-8D12-11E6C2FA55AC}"/>
          </ac:spMkLst>
        </pc:spChg>
        <pc:graphicFrameChg chg="add mod modGraphic">
          <ac:chgData name="Lei San Agustin" userId="d8299a59-9786-404a-a65b-a702bd7a1468" providerId="ADAL" clId="{F951B774-1AED-46D3-8260-05B20451F7EC}" dt="2022-12-19T06:55:19.956" v="293" actId="1076"/>
          <ac:graphicFrameMkLst>
            <pc:docMk/>
            <pc:sldMk cId="538613480" sldId="981"/>
            <ac:graphicFrameMk id="7" creationId="{00F13D7A-A224-8489-DE3A-D5B0FD09EDEE}"/>
          </ac:graphicFrameMkLst>
        </pc:graphicFrameChg>
      </pc:sldChg>
      <pc:sldChg chg="modSp add mod">
        <pc:chgData name="Lei San Agustin" userId="d8299a59-9786-404a-a65b-a702bd7a1468" providerId="ADAL" clId="{F951B774-1AED-46D3-8260-05B20451F7EC}" dt="2022-12-19T07:09:13.575" v="356" actId="20577"/>
        <pc:sldMkLst>
          <pc:docMk/>
          <pc:sldMk cId="79991188" sldId="982"/>
        </pc:sldMkLst>
        <pc:spChg chg="mod">
          <ac:chgData name="Lei San Agustin" userId="d8299a59-9786-404a-a65b-a702bd7a1468" providerId="ADAL" clId="{F951B774-1AED-46D3-8260-05B20451F7EC}" dt="2022-12-19T07:09:13.575" v="356" actId="20577"/>
          <ac:spMkLst>
            <pc:docMk/>
            <pc:sldMk cId="79991188" sldId="982"/>
            <ac:spMk id="21" creationId="{042D9E7B-D1BB-4A59-8D12-11E6C2FA55AC}"/>
          </ac:spMkLst>
        </pc:spChg>
      </pc:sldChg>
      <pc:sldChg chg="addSp delSp modSp add mod">
        <pc:chgData name="Lei San Agustin" userId="d8299a59-9786-404a-a65b-a702bd7a1468" providerId="ADAL" clId="{F951B774-1AED-46D3-8260-05B20451F7EC}" dt="2022-12-19T07:28:19.423" v="464" actId="108"/>
        <pc:sldMkLst>
          <pc:docMk/>
          <pc:sldMk cId="3957801580" sldId="983"/>
        </pc:sldMkLst>
        <pc:spChg chg="mod">
          <ac:chgData name="Lei San Agustin" userId="d8299a59-9786-404a-a65b-a702bd7a1468" providerId="ADAL" clId="{F951B774-1AED-46D3-8260-05B20451F7EC}" dt="2022-12-19T07:28:19.423" v="464" actId="108"/>
          <ac:spMkLst>
            <pc:docMk/>
            <pc:sldMk cId="3957801580" sldId="983"/>
            <ac:spMk id="21" creationId="{042D9E7B-D1BB-4A59-8D12-11E6C2FA55AC}"/>
          </ac:spMkLst>
        </pc:spChg>
        <pc:graphicFrameChg chg="add mod">
          <ac:chgData name="Lei San Agustin" userId="d8299a59-9786-404a-a65b-a702bd7a1468" providerId="ADAL" clId="{F951B774-1AED-46D3-8260-05B20451F7EC}" dt="2022-12-19T07:16:38.932" v="374" actId="1076"/>
          <ac:graphicFrameMkLst>
            <pc:docMk/>
            <pc:sldMk cId="3957801580" sldId="983"/>
            <ac:graphicFrameMk id="2" creationId="{243D656A-981F-68A1-2510-81976F170CED}"/>
          </ac:graphicFrameMkLst>
        </pc:graphicFrameChg>
        <pc:graphicFrameChg chg="del">
          <ac:chgData name="Lei San Agustin" userId="d8299a59-9786-404a-a65b-a702bd7a1468" providerId="ADAL" clId="{F951B774-1AED-46D3-8260-05B20451F7EC}" dt="2022-12-19T07:15:34.889" v="359" actId="478"/>
          <ac:graphicFrameMkLst>
            <pc:docMk/>
            <pc:sldMk cId="3957801580" sldId="983"/>
            <ac:graphicFrameMk id="6" creationId="{00000000-0000-0000-0000-000000000000}"/>
          </ac:graphicFrameMkLst>
        </pc:graphicFrameChg>
      </pc:sldChg>
      <pc:sldChg chg="modSp add del mod">
        <pc:chgData name="Lei San Agustin" userId="d8299a59-9786-404a-a65b-a702bd7a1468" providerId="ADAL" clId="{F951B774-1AED-46D3-8260-05B20451F7EC}" dt="2022-12-19T07:22:36.407" v="394" actId="47"/>
        <pc:sldMkLst>
          <pc:docMk/>
          <pc:sldMk cId="3763323841" sldId="984"/>
        </pc:sldMkLst>
        <pc:graphicFrameChg chg="mod">
          <ac:chgData name="Lei San Agustin" userId="d8299a59-9786-404a-a65b-a702bd7a1468" providerId="ADAL" clId="{F951B774-1AED-46D3-8260-05B20451F7EC}" dt="2022-12-19T07:21:55.395" v="387"/>
          <ac:graphicFrameMkLst>
            <pc:docMk/>
            <pc:sldMk cId="3763323841" sldId="984"/>
            <ac:graphicFrameMk id="2" creationId="{243D656A-981F-68A1-2510-81976F170CED}"/>
          </ac:graphicFrameMkLst>
        </pc:graphicFrameChg>
      </pc:sldChg>
      <pc:sldChg chg="modSp add mod">
        <pc:chgData name="Lei San Agustin" userId="d8299a59-9786-404a-a65b-a702bd7a1468" providerId="ADAL" clId="{F951B774-1AED-46D3-8260-05B20451F7EC}" dt="2022-12-19T07:28:26.134" v="465" actId="108"/>
        <pc:sldMkLst>
          <pc:docMk/>
          <pc:sldMk cId="2725307541" sldId="985"/>
        </pc:sldMkLst>
        <pc:spChg chg="mod">
          <ac:chgData name="Lei San Agustin" userId="d8299a59-9786-404a-a65b-a702bd7a1468" providerId="ADAL" clId="{F951B774-1AED-46D3-8260-05B20451F7EC}" dt="2022-12-19T07:28:26.134" v="465" actId="108"/>
          <ac:spMkLst>
            <pc:docMk/>
            <pc:sldMk cId="2725307541" sldId="985"/>
            <ac:spMk id="21" creationId="{042D9E7B-D1BB-4A59-8D12-11E6C2FA55AC}"/>
          </ac:spMkLst>
        </pc:spChg>
        <pc:graphicFrameChg chg="mod">
          <ac:chgData name="Lei San Agustin" userId="d8299a59-9786-404a-a65b-a702bd7a1468" providerId="ADAL" clId="{F951B774-1AED-46D3-8260-05B20451F7EC}" dt="2022-12-19T07:22:33.560" v="393"/>
          <ac:graphicFrameMkLst>
            <pc:docMk/>
            <pc:sldMk cId="2725307541" sldId="985"/>
            <ac:graphicFrameMk id="2" creationId="{243D656A-981F-68A1-2510-81976F170CED}"/>
          </ac:graphicFrameMkLst>
        </pc:graphicFrameChg>
      </pc:sldChg>
      <pc:sldChg chg="addSp delSp modSp add mod">
        <pc:chgData name="Lei San Agustin" userId="d8299a59-9786-404a-a65b-a702bd7a1468" providerId="ADAL" clId="{F951B774-1AED-46D3-8260-05B20451F7EC}" dt="2022-12-19T07:28:48.772" v="469" actId="1076"/>
        <pc:sldMkLst>
          <pc:docMk/>
          <pc:sldMk cId="3420594824" sldId="986"/>
        </pc:sldMkLst>
        <pc:spChg chg="mod">
          <ac:chgData name="Lei San Agustin" userId="d8299a59-9786-404a-a65b-a702bd7a1468" providerId="ADAL" clId="{F951B774-1AED-46D3-8260-05B20451F7EC}" dt="2022-12-19T07:28:36.228" v="466" actId="108"/>
          <ac:spMkLst>
            <pc:docMk/>
            <pc:sldMk cId="3420594824" sldId="986"/>
            <ac:spMk id="21" creationId="{042D9E7B-D1BB-4A59-8D12-11E6C2FA55AC}"/>
          </ac:spMkLst>
        </pc:spChg>
        <pc:graphicFrameChg chg="del">
          <ac:chgData name="Lei San Agustin" userId="d8299a59-9786-404a-a65b-a702bd7a1468" providerId="ADAL" clId="{F951B774-1AED-46D3-8260-05B20451F7EC}" dt="2022-12-19T07:24:54.309" v="419" actId="478"/>
          <ac:graphicFrameMkLst>
            <pc:docMk/>
            <pc:sldMk cId="3420594824" sldId="986"/>
            <ac:graphicFrameMk id="2" creationId="{243D656A-981F-68A1-2510-81976F170CED}"/>
          </ac:graphicFrameMkLst>
        </pc:graphicFrameChg>
        <pc:graphicFrameChg chg="add mod">
          <ac:chgData name="Lei San Agustin" userId="d8299a59-9786-404a-a65b-a702bd7a1468" providerId="ADAL" clId="{F951B774-1AED-46D3-8260-05B20451F7EC}" dt="2022-12-19T07:28:48.772" v="469" actId="1076"/>
          <ac:graphicFrameMkLst>
            <pc:docMk/>
            <pc:sldMk cId="3420594824" sldId="986"/>
            <ac:graphicFrameMk id="3" creationId="{7301CEED-7E6C-7401-EEE6-6A138AA2302B}"/>
          </ac:graphicFrameMkLst>
        </pc:graphicFrameChg>
      </pc:sldChg>
      <pc:sldChg chg="modSp add del">
        <pc:chgData name="Lei San Agustin" userId="d8299a59-9786-404a-a65b-a702bd7a1468" providerId="ADAL" clId="{F951B774-1AED-46D3-8260-05B20451F7EC}" dt="2022-12-19T07:26:41.986" v="446" actId="47"/>
        <pc:sldMkLst>
          <pc:docMk/>
          <pc:sldMk cId="2280086783" sldId="987"/>
        </pc:sldMkLst>
        <pc:graphicFrameChg chg="mod">
          <ac:chgData name="Lei San Agustin" userId="d8299a59-9786-404a-a65b-a702bd7a1468" providerId="ADAL" clId="{F951B774-1AED-46D3-8260-05B20451F7EC}" dt="2022-12-19T07:26:10.357" v="440" actId="478"/>
          <ac:graphicFrameMkLst>
            <pc:docMk/>
            <pc:sldMk cId="2280086783" sldId="987"/>
            <ac:graphicFrameMk id="3" creationId="{7301CEED-7E6C-7401-EEE6-6A138AA2302B}"/>
          </ac:graphicFrameMkLst>
        </pc:graphicFrameChg>
      </pc:sldChg>
      <pc:sldChg chg="modSp add mod">
        <pc:chgData name="Lei San Agustin" userId="d8299a59-9786-404a-a65b-a702bd7a1468" providerId="ADAL" clId="{F951B774-1AED-46D3-8260-05B20451F7EC}" dt="2022-12-19T07:29:02.404" v="471" actId="1076"/>
        <pc:sldMkLst>
          <pc:docMk/>
          <pc:sldMk cId="143217525" sldId="988"/>
        </pc:sldMkLst>
        <pc:spChg chg="mod">
          <ac:chgData name="Lei San Agustin" userId="d8299a59-9786-404a-a65b-a702bd7a1468" providerId="ADAL" clId="{F951B774-1AED-46D3-8260-05B20451F7EC}" dt="2022-12-19T07:28:55.869" v="470" actId="108"/>
          <ac:spMkLst>
            <pc:docMk/>
            <pc:sldMk cId="143217525" sldId="988"/>
            <ac:spMk id="21" creationId="{042D9E7B-D1BB-4A59-8D12-11E6C2FA55AC}"/>
          </ac:spMkLst>
        </pc:spChg>
        <pc:graphicFrameChg chg="mod">
          <ac:chgData name="Lei San Agustin" userId="d8299a59-9786-404a-a65b-a702bd7a1468" providerId="ADAL" clId="{F951B774-1AED-46D3-8260-05B20451F7EC}" dt="2022-12-19T07:29:02.404" v="471" actId="1076"/>
          <ac:graphicFrameMkLst>
            <pc:docMk/>
            <pc:sldMk cId="143217525" sldId="988"/>
            <ac:graphicFrameMk id="3" creationId="{7301CEED-7E6C-7401-EEE6-6A138AA2302B}"/>
          </ac:graphicFrameMkLst>
        </pc:graphicFrameChg>
      </pc:sldChg>
      <pc:sldChg chg="modSp add mod">
        <pc:chgData name="Lei San Agustin" userId="d8299a59-9786-404a-a65b-a702bd7a1468" providerId="ADAL" clId="{F951B774-1AED-46D3-8260-05B20451F7EC}" dt="2022-12-19T07:30:03.689" v="488" actId="20577"/>
        <pc:sldMkLst>
          <pc:docMk/>
          <pc:sldMk cId="2276705382" sldId="989"/>
        </pc:sldMkLst>
        <pc:spChg chg="mod">
          <ac:chgData name="Lei San Agustin" userId="d8299a59-9786-404a-a65b-a702bd7a1468" providerId="ADAL" clId="{F951B774-1AED-46D3-8260-05B20451F7EC}" dt="2022-12-19T07:30:03.689" v="488" actId="20577"/>
          <ac:spMkLst>
            <pc:docMk/>
            <pc:sldMk cId="2276705382" sldId="989"/>
            <ac:spMk id="21" creationId="{042D9E7B-D1BB-4A59-8D12-11E6C2FA55AC}"/>
          </ac:spMkLst>
        </pc:spChg>
      </pc:sldChg>
      <pc:sldChg chg="modSp add mod">
        <pc:chgData name="Lei San Agustin" userId="d8299a59-9786-404a-a65b-a702bd7a1468" providerId="ADAL" clId="{F951B774-1AED-46D3-8260-05B20451F7EC}" dt="2022-12-19T07:30:24.362" v="501" actId="108"/>
        <pc:sldMkLst>
          <pc:docMk/>
          <pc:sldMk cId="407456129" sldId="990"/>
        </pc:sldMkLst>
        <pc:spChg chg="mod">
          <ac:chgData name="Lei San Agustin" userId="d8299a59-9786-404a-a65b-a702bd7a1468" providerId="ADAL" clId="{F951B774-1AED-46D3-8260-05B20451F7EC}" dt="2022-12-19T07:30:24.362" v="501" actId="108"/>
          <ac:spMkLst>
            <pc:docMk/>
            <pc:sldMk cId="407456129" sldId="990"/>
            <ac:spMk id="21" creationId="{042D9E7B-D1BB-4A59-8D12-11E6C2FA55AC}"/>
          </ac:spMkLst>
        </pc:spChg>
      </pc:sldChg>
    </pc:docChg>
  </pc:docChgLst>
  <pc:docChgLst>
    <pc:chgData name="Arbie Sta. Maria" userId="f3148812-4228-411f-bf9f-5a2561256554" providerId="ADAL" clId="{9223C93A-E6BB-4FCC-AE8E-F0E54DD55611}"/>
    <pc:docChg chg="undo custSel addSld delSld modSld modSection">
      <pc:chgData name="Arbie Sta. Maria" userId="f3148812-4228-411f-bf9f-5a2561256554" providerId="ADAL" clId="{9223C93A-E6BB-4FCC-AE8E-F0E54DD55611}" dt="2023-01-11T03:27:17.697" v="822" actId="255"/>
      <pc:docMkLst>
        <pc:docMk/>
      </pc:docMkLst>
      <pc:sldChg chg="modSp">
        <pc:chgData name="Arbie Sta. Maria" userId="f3148812-4228-411f-bf9f-5a2561256554" providerId="ADAL" clId="{9223C93A-E6BB-4FCC-AE8E-F0E54DD55611}" dt="2023-01-11T01:16:48.756" v="0" actId="14826"/>
        <pc:sldMkLst>
          <pc:docMk/>
          <pc:sldMk cId="4055469947" sldId="425"/>
        </pc:sldMkLst>
        <pc:picChg chg="mod">
          <ac:chgData name="Arbie Sta. Maria" userId="f3148812-4228-411f-bf9f-5a2561256554" providerId="ADAL" clId="{9223C93A-E6BB-4FCC-AE8E-F0E54DD55611}" dt="2023-01-11T01:16:48.756" v="0" actId="14826"/>
          <ac:picMkLst>
            <pc:docMk/>
            <pc:sldMk cId="4055469947" sldId="425"/>
            <ac:picMk id="7" creationId="{0FF72767-8E3C-4A64-873A-FAC465367D06}"/>
          </ac:picMkLst>
        </pc:picChg>
      </pc:sldChg>
      <pc:sldChg chg="delSp modSp mod">
        <pc:chgData name="Arbie Sta. Maria" userId="f3148812-4228-411f-bf9f-5a2561256554" providerId="ADAL" clId="{9223C93A-E6BB-4FCC-AE8E-F0E54DD55611}" dt="2023-01-11T03:27:17.697" v="822" actId="255"/>
        <pc:sldMkLst>
          <pc:docMk/>
          <pc:sldMk cId="2474872708" sldId="486"/>
        </pc:sldMkLst>
        <pc:spChg chg="del">
          <ac:chgData name="Arbie Sta. Maria" userId="f3148812-4228-411f-bf9f-5a2561256554" providerId="ADAL" clId="{9223C93A-E6BB-4FCC-AE8E-F0E54DD55611}" dt="2023-01-11T01:17:07.474" v="2" actId="478"/>
          <ac:spMkLst>
            <pc:docMk/>
            <pc:sldMk cId="2474872708" sldId="486"/>
            <ac:spMk id="6" creationId="{DB836621-86B0-4A89-BE9B-248C074EE3EF}"/>
          </ac:spMkLst>
        </pc:spChg>
        <pc:spChg chg="mod">
          <ac:chgData name="Arbie Sta. Maria" userId="f3148812-4228-411f-bf9f-5a2561256554" providerId="ADAL" clId="{9223C93A-E6BB-4FCC-AE8E-F0E54DD55611}" dt="2023-01-11T03:27:17.697" v="822" actId="255"/>
          <ac:spMkLst>
            <pc:docMk/>
            <pc:sldMk cId="2474872708" sldId="486"/>
            <ac:spMk id="7" creationId="{DAA945A5-8FEA-4C12-8848-FA2AE3698B17}"/>
          </ac:spMkLst>
        </pc:spChg>
        <pc:picChg chg="mod">
          <ac:chgData name="Arbie Sta. Maria" userId="f3148812-4228-411f-bf9f-5a2561256554" providerId="ADAL" clId="{9223C93A-E6BB-4FCC-AE8E-F0E54DD55611}" dt="2023-01-11T01:18:08.210" v="15" actId="14826"/>
          <ac:picMkLst>
            <pc:docMk/>
            <pc:sldMk cId="2474872708" sldId="486"/>
            <ac:picMk id="3" creationId="{00000000-0000-0000-0000-000000000000}"/>
          </ac:picMkLst>
        </pc:picChg>
      </pc:sldChg>
      <pc:sldChg chg="addSp delSp modSp add mod">
        <pc:chgData name="Arbie Sta. Maria" userId="f3148812-4228-411f-bf9f-5a2561256554" providerId="ADAL" clId="{9223C93A-E6BB-4FCC-AE8E-F0E54DD55611}" dt="2023-01-11T01:53:44.951" v="225" actId="732"/>
        <pc:sldMkLst>
          <pc:docMk/>
          <pc:sldMk cId="2402806722" sldId="488"/>
        </pc:sldMkLst>
        <pc:spChg chg="del">
          <ac:chgData name="Arbie Sta. Maria" userId="f3148812-4228-411f-bf9f-5a2561256554" providerId="ADAL" clId="{9223C93A-E6BB-4FCC-AE8E-F0E54DD55611}" dt="2023-01-11T01:51:28.245" v="209" actId="478"/>
          <ac:spMkLst>
            <pc:docMk/>
            <pc:sldMk cId="2402806722" sldId="488"/>
            <ac:spMk id="2" creationId="{70AB3EF6-BB7D-4D73-9C21-731770A78952}"/>
          </ac:spMkLst>
        </pc:spChg>
        <pc:spChg chg="mod">
          <ac:chgData name="Arbie Sta. Maria" userId="f3148812-4228-411f-bf9f-5a2561256554" providerId="ADAL" clId="{9223C93A-E6BB-4FCC-AE8E-F0E54DD55611}" dt="2023-01-11T01:51:26.082" v="208"/>
          <ac:spMkLst>
            <pc:docMk/>
            <pc:sldMk cId="2402806722" sldId="488"/>
            <ac:spMk id="3" creationId="{042D9E7B-D1BB-4A59-8D12-11E6C2FA55AC}"/>
          </ac:spMkLst>
        </pc:spChg>
        <pc:spChg chg="del">
          <ac:chgData name="Arbie Sta. Maria" userId="f3148812-4228-411f-bf9f-5a2561256554" providerId="ADAL" clId="{9223C93A-E6BB-4FCC-AE8E-F0E54DD55611}" dt="2023-01-11T01:51:29.613" v="210" actId="478"/>
          <ac:spMkLst>
            <pc:docMk/>
            <pc:sldMk cId="2402806722" sldId="488"/>
            <ac:spMk id="5" creationId="{DB64AE1C-1910-1FCE-9580-57FBB0C6CFA4}"/>
          </ac:spMkLst>
        </pc:spChg>
        <pc:spChg chg="mod">
          <ac:chgData name="Arbie Sta. Maria" userId="f3148812-4228-411f-bf9f-5a2561256554" providerId="ADAL" clId="{9223C93A-E6BB-4FCC-AE8E-F0E54DD55611}" dt="2023-01-11T01:51:37.572" v="212"/>
          <ac:spMkLst>
            <pc:docMk/>
            <pc:sldMk cId="2402806722" sldId="488"/>
            <ac:spMk id="6" creationId="{9C053B17-C3A8-4FF5-82D0-87118CBBAE96}"/>
          </ac:spMkLst>
        </pc:spChg>
        <pc:spChg chg="add del mod">
          <ac:chgData name="Arbie Sta. Maria" userId="f3148812-4228-411f-bf9f-5a2561256554" providerId="ADAL" clId="{9223C93A-E6BB-4FCC-AE8E-F0E54DD55611}" dt="2023-01-11T01:51:31.031" v="211" actId="478"/>
          <ac:spMkLst>
            <pc:docMk/>
            <pc:sldMk cId="2402806722" sldId="488"/>
            <ac:spMk id="9" creationId="{5BE64F4E-EDB9-E68A-267C-BB3B19068162}"/>
          </ac:spMkLst>
        </pc:spChg>
        <pc:picChg chg="mod modCrop">
          <ac:chgData name="Arbie Sta. Maria" userId="f3148812-4228-411f-bf9f-5a2561256554" providerId="ADAL" clId="{9223C93A-E6BB-4FCC-AE8E-F0E54DD55611}" dt="2023-01-11T01:53:44.951" v="225" actId="732"/>
          <ac:picMkLst>
            <pc:docMk/>
            <pc:sldMk cId="2402806722" sldId="488"/>
            <ac:picMk id="7" creationId="{58B9E142-28FD-4EEB-B3F0-E48F8F1C157F}"/>
          </ac:picMkLst>
        </pc:picChg>
      </pc:sldChg>
      <pc:sldChg chg="del">
        <pc:chgData name="Arbie Sta. Maria" userId="f3148812-4228-411f-bf9f-5a2561256554" providerId="ADAL" clId="{9223C93A-E6BB-4FCC-AE8E-F0E54DD55611}" dt="2023-01-11T01:20:28.438" v="23" actId="47"/>
        <pc:sldMkLst>
          <pc:docMk/>
          <pc:sldMk cId="3894788654" sldId="489"/>
        </pc:sldMkLst>
      </pc:sldChg>
      <pc:sldChg chg="modSp add mod">
        <pc:chgData name="Arbie Sta. Maria" userId="f3148812-4228-411f-bf9f-5a2561256554" providerId="ADAL" clId="{9223C93A-E6BB-4FCC-AE8E-F0E54DD55611}" dt="2023-01-11T01:20:22.641" v="22" actId="14826"/>
        <pc:sldMkLst>
          <pc:docMk/>
          <pc:sldMk cId="1708739556" sldId="491"/>
        </pc:sldMkLst>
        <pc:spChg chg="mod">
          <ac:chgData name="Arbie Sta. Maria" userId="f3148812-4228-411f-bf9f-5a2561256554" providerId="ADAL" clId="{9223C93A-E6BB-4FCC-AE8E-F0E54DD55611}" dt="2023-01-11T01:18:51.716" v="17"/>
          <ac:spMkLst>
            <pc:docMk/>
            <pc:sldMk cId="1708739556" sldId="491"/>
            <ac:spMk id="3" creationId="{042D9E7B-D1BB-4A59-8D12-11E6C2FA55AC}"/>
          </ac:spMkLst>
        </pc:spChg>
        <pc:spChg chg="mod">
          <ac:chgData name="Arbie Sta. Maria" userId="f3148812-4228-411f-bf9f-5a2561256554" providerId="ADAL" clId="{9223C93A-E6BB-4FCC-AE8E-F0E54DD55611}" dt="2023-01-11T01:18:57.624" v="18"/>
          <ac:spMkLst>
            <pc:docMk/>
            <pc:sldMk cId="1708739556" sldId="491"/>
            <ac:spMk id="5" creationId="{CD165E52-92B3-40D4-949D-279EB90F3F9E}"/>
          </ac:spMkLst>
        </pc:spChg>
        <pc:picChg chg="mod modCrop">
          <ac:chgData name="Arbie Sta. Maria" userId="f3148812-4228-411f-bf9f-5a2561256554" providerId="ADAL" clId="{9223C93A-E6BB-4FCC-AE8E-F0E54DD55611}" dt="2023-01-11T01:20:22.641" v="22" actId="14826"/>
          <ac:picMkLst>
            <pc:docMk/>
            <pc:sldMk cId="1708739556" sldId="491"/>
            <ac:picMk id="7" creationId="{5EFF0B8F-D7A9-44F8-A986-6EA9CE0EB1C6}"/>
          </ac:picMkLst>
        </pc:picChg>
      </pc:sldChg>
      <pc:sldChg chg="modSp mod">
        <pc:chgData name="Arbie Sta. Maria" userId="f3148812-4228-411f-bf9f-5a2561256554" providerId="ADAL" clId="{9223C93A-E6BB-4FCC-AE8E-F0E54DD55611}" dt="2023-01-11T03:26:26.680" v="821" actId="20577"/>
        <pc:sldMkLst>
          <pc:docMk/>
          <pc:sldMk cId="623038521" sldId="506"/>
        </pc:sldMkLst>
        <pc:spChg chg="mod">
          <ac:chgData name="Arbie Sta. Maria" userId="f3148812-4228-411f-bf9f-5a2561256554" providerId="ADAL" clId="{9223C93A-E6BB-4FCC-AE8E-F0E54DD55611}" dt="2023-01-11T03:26:26.680" v="821" actId="20577"/>
          <ac:spMkLst>
            <pc:docMk/>
            <pc:sldMk cId="623038521" sldId="506"/>
            <ac:spMk id="2" creationId="{70AB3EF6-BB7D-4D73-9C21-731770A78952}"/>
          </ac:spMkLst>
        </pc:spChg>
      </pc:sldChg>
      <pc:sldChg chg="delSp modSp mod">
        <pc:chgData name="Arbie Sta. Maria" userId="f3148812-4228-411f-bf9f-5a2561256554" providerId="ADAL" clId="{9223C93A-E6BB-4FCC-AE8E-F0E54DD55611}" dt="2023-01-11T01:58:21.750" v="244" actId="1076"/>
        <pc:sldMkLst>
          <pc:docMk/>
          <pc:sldMk cId="1385239115" sldId="542"/>
        </pc:sldMkLst>
        <pc:spChg chg="del">
          <ac:chgData name="Arbie Sta. Maria" userId="f3148812-4228-411f-bf9f-5a2561256554" providerId="ADAL" clId="{9223C93A-E6BB-4FCC-AE8E-F0E54DD55611}" dt="2023-01-11T01:54:22.070" v="231" actId="478"/>
          <ac:spMkLst>
            <pc:docMk/>
            <pc:sldMk cId="1385239115" sldId="542"/>
            <ac:spMk id="6" creationId="{DB836621-86B0-4A89-BE9B-248C074EE3EF}"/>
          </ac:spMkLst>
        </pc:spChg>
        <pc:spChg chg="mod">
          <ac:chgData name="Arbie Sta. Maria" userId="f3148812-4228-411f-bf9f-5a2561256554" providerId="ADAL" clId="{9223C93A-E6BB-4FCC-AE8E-F0E54DD55611}" dt="2023-01-11T01:54:52.743" v="238" actId="465"/>
          <ac:spMkLst>
            <pc:docMk/>
            <pc:sldMk cId="1385239115" sldId="542"/>
            <ac:spMk id="7" creationId="{DAA945A5-8FEA-4C12-8848-FA2AE3698B17}"/>
          </ac:spMkLst>
        </pc:spChg>
        <pc:picChg chg="mod">
          <ac:chgData name="Arbie Sta. Maria" userId="f3148812-4228-411f-bf9f-5a2561256554" providerId="ADAL" clId="{9223C93A-E6BB-4FCC-AE8E-F0E54DD55611}" dt="2023-01-11T01:58:21.750" v="244" actId="1076"/>
          <ac:picMkLst>
            <pc:docMk/>
            <pc:sldMk cId="1385239115" sldId="542"/>
            <ac:picMk id="3" creationId="{00000000-0000-0000-0000-000000000000}"/>
          </ac:picMkLst>
        </pc:picChg>
      </pc:sldChg>
      <pc:sldChg chg="modSp mod">
        <pc:chgData name="Arbie Sta. Maria" userId="f3148812-4228-411f-bf9f-5a2561256554" providerId="ADAL" clId="{9223C93A-E6BB-4FCC-AE8E-F0E54DD55611}" dt="2023-01-11T01:58:29.763" v="245" actId="14100"/>
        <pc:sldMkLst>
          <pc:docMk/>
          <pc:sldMk cId="1780135572" sldId="543"/>
        </pc:sldMkLst>
        <pc:spChg chg="mod">
          <ac:chgData name="Arbie Sta. Maria" userId="f3148812-4228-411f-bf9f-5a2561256554" providerId="ADAL" clId="{9223C93A-E6BB-4FCC-AE8E-F0E54DD55611}" dt="2023-01-11T01:58:29.763" v="245" actId="14100"/>
          <ac:spMkLst>
            <pc:docMk/>
            <pc:sldMk cId="1780135572" sldId="543"/>
            <ac:spMk id="21" creationId="{042D9E7B-D1BB-4A59-8D12-11E6C2FA55AC}"/>
          </ac:spMkLst>
        </pc:spChg>
      </pc:sldChg>
      <pc:sldChg chg="delSp modSp mod">
        <pc:chgData name="Arbie Sta. Maria" userId="f3148812-4228-411f-bf9f-5a2561256554" providerId="ADAL" clId="{9223C93A-E6BB-4FCC-AE8E-F0E54DD55611}" dt="2023-01-11T02:58:44.017" v="587" actId="14826"/>
        <pc:sldMkLst>
          <pc:docMk/>
          <pc:sldMk cId="3590345420" sldId="552"/>
        </pc:sldMkLst>
        <pc:spChg chg="del">
          <ac:chgData name="Arbie Sta. Maria" userId="f3148812-4228-411f-bf9f-5a2561256554" providerId="ADAL" clId="{9223C93A-E6BB-4FCC-AE8E-F0E54DD55611}" dt="2023-01-11T02:58:06.799" v="582" actId="478"/>
          <ac:spMkLst>
            <pc:docMk/>
            <pc:sldMk cId="3590345420" sldId="552"/>
            <ac:spMk id="6" creationId="{DB836621-86B0-4A89-BE9B-248C074EE3EF}"/>
          </ac:spMkLst>
        </pc:spChg>
        <pc:spChg chg="mod">
          <ac:chgData name="Arbie Sta. Maria" userId="f3148812-4228-411f-bf9f-5a2561256554" providerId="ADAL" clId="{9223C93A-E6BB-4FCC-AE8E-F0E54DD55611}" dt="2023-01-11T02:58:04.487" v="581" actId="465"/>
          <ac:spMkLst>
            <pc:docMk/>
            <pc:sldMk cId="3590345420" sldId="552"/>
            <ac:spMk id="7" creationId="{DAA945A5-8FEA-4C12-8848-FA2AE3698B17}"/>
          </ac:spMkLst>
        </pc:spChg>
        <pc:picChg chg="mod">
          <ac:chgData name="Arbie Sta. Maria" userId="f3148812-4228-411f-bf9f-5a2561256554" providerId="ADAL" clId="{9223C93A-E6BB-4FCC-AE8E-F0E54DD55611}" dt="2023-01-11T02:58:44.017" v="587" actId="14826"/>
          <ac:picMkLst>
            <pc:docMk/>
            <pc:sldMk cId="3590345420" sldId="552"/>
            <ac:picMk id="2" creationId="{00000000-0000-0000-0000-000000000000}"/>
          </ac:picMkLst>
        </pc:picChg>
      </pc:sldChg>
      <pc:sldChg chg="modSp mod">
        <pc:chgData name="Arbie Sta. Maria" userId="f3148812-4228-411f-bf9f-5a2561256554" providerId="ADAL" clId="{9223C93A-E6BB-4FCC-AE8E-F0E54DD55611}" dt="2023-01-11T01:17:00.855" v="1" actId="14100"/>
        <pc:sldMkLst>
          <pc:docMk/>
          <pc:sldMk cId="1387781938" sldId="580"/>
        </pc:sldMkLst>
        <pc:spChg chg="mod">
          <ac:chgData name="Arbie Sta. Maria" userId="f3148812-4228-411f-bf9f-5a2561256554" providerId="ADAL" clId="{9223C93A-E6BB-4FCC-AE8E-F0E54DD55611}" dt="2023-01-11T01:17:00.855" v="1" actId="14100"/>
          <ac:spMkLst>
            <pc:docMk/>
            <pc:sldMk cId="1387781938" sldId="580"/>
            <ac:spMk id="9" creationId="{042D9E7B-D1BB-4A59-8D12-11E6C2FA55AC}"/>
          </ac:spMkLst>
        </pc:spChg>
      </pc:sldChg>
      <pc:sldChg chg="modSp mod">
        <pc:chgData name="Arbie Sta. Maria" userId="f3148812-4228-411f-bf9f-5a2561256554" providerId="ADAL" clId="{9223C93A-E6BB-4FCC-AE8E-F0E54DD55611}" dt="2023-01-11T02:58:58.112" v="589" actId="948"/>
        <pc:sldMkLst>
          <pc:docMk/>
          <pc:sldMk cId="2544912406" sldId="831"/>
        </pc:sldMkLst>
        <pc:spChg chg="mod">
          <ac:chgData name="Arbie Sta. Maria" userId="f3148812-4228-411f-bf9f-5a2561256554" providerId="ADAL" clId="{9223C93A-E6BB-4FCC-AE8E-F0E54DD55611}" dt="2023-01-11T02:58:58.112" v="589" actId="948"/>
          <ac:spMkLst>
            <pc:docMk/>
            <pc:sldMk cId="2544912406" sldId="831"/>
            <ac:spMk id="21" creationId="{042D9E7B-D1BB-4A59-8D12-11E6C2FA55AC}"/>
          </ac:spMkLst>
        </pc:spChg>
      </pc:sldChg>
      <pc:sldChg chg="delSp modSp mod">
        <pc:chgData name="Arbie Sta. Maria" userId="f3148812-4228-411f-bf9f-5a2561256554" providerId="ADAL" clId="{9223C93A-E6BB-4FCC-AE8E-F0E54DD55611}" dt="2023-01-11T03:01:57.589" v="625" actId="20577"/>
        <pc:sldMkLst>
          <pc:docMk/>
          <pc:sldMk cId="2223673251" sldId="833"/>
        </pc:sldMkLst>
        <pc:spChg chg="mod">
          <ac:chgData name="Arbie Sta. Maria" userId="f3148812-4228-411f-bf9f-5a2561256554" providerId="ADAL" clId="{9223C93A-E6BB-4FCC-AE8E-F0E54DD55611}" dt="2023-01-11T03:01:57.589" v="625" actId="20577"/>
          <ac:spMkLst>
            <pc:docMk/>
            <pc:sldMk cId="2223673251" sldId="833"/>
            <ac:spMk id="21" creationId="{042D9E7B-D1BB-4A59-8D12-11E6C2FA55AC}"/>
          </ac:spMkLst>
        </pc:spChg>
        <pc:picChg chg="del">
          <ac:chgData name="Arbie Sta. Maria" userId="f3148812-4228-411f-bf9f-5a2561256554" providerId="ADAL" clId="{9223C93A-E6BB-4FCC-AE8E-F0E54DD55611}" dt="2023-01-11T03:01:42.913" v="617" actId="478"/>
          <ac:picMkLst>
            <pc:docMk/>
            <pc:sldMk cId="2223673251" sldId="833"/>
            <ac:picMk id="3" creationId="{C067D5E6-CA28-4709-A40E-3776C51AB055}"/>
          </ac:picMkLst>
        </pc:picChg>
      </pc:sldChg>
      <pc:sldChg chg="modSp add del mod">
        <pc:chgData name="Arbie Sta. Maria" userId="f3148812-4228-411f-bf9f-5a2561256554" providerId="ADAL" clId="{9223C93A-E6BB-4FCC-AE8E-F0E54DD55611}" dt="2023-01-11T01:32:09.524" v="87" actId="47"/>
        <pc:sldMkLst>
          <pc:docMk/>
          <pc:sldMk cId="2183484179" sldId="846"/>
        </pc:sldMkLst>
        <pc:spChg chg="mod">
          <ac:chgData name="Arbie Sta. Maria" userId="f3148812-4228-411f-bf9f-5a2561256554" providerId="ADAL" clId="{9223C93A-E6BB-4FCC-AE8E-F0E54DD55611}" dt="2023-01-11T01:32:03.088" v="86"/>
          <ac:spMkLst>
            <pc:docMk/>
            <pc:sldMk cId="2183484179" sldId="846"/>
            <ac:spMk id="3" creationId="{042D9E7B-D1BB-4A59-8D12-11E6C2FA55AC}"/>
          </ac:spMkLst>
        </pc:spChg>
      </pc:sldChg>
      <pc:sldChg chg="modSp mod">
        <pc:chgData name="Arbie Sta. Maria" userId="f3148812-4228-411f-bf9f-5a2561256554" providerId="ADAL" clId="{9223C93A-E6BB-4FCC-AE8E-F0E54DD55611}" dt="2023-01-11T01:58:39.762" v="246" actId="14100"/>
        <pc:sldMkLst>
          <pc:docMk/>
          <pc:sldMk cId="3908240836" sldId="859"/>
        </pc:sldMkLst>
        <pc:spChg chg="mod">
          <ac:chgData name="Arbie Sta. Maria" userId="f3148812-4228-411f-bf9f-5a2561256554" providerId="ADAL" clId="{9223C93A-E6BB-4FCC-AE8E-F0E54DD55611}" dt="2023-01-11T01:58:39.762" v="246" actId="14100"/>
          <ac:spMkLst>
            <pc:docMk/>
            <pc:sldMk cId="3908240836" sldId="859"/>
            <ac:spMk id="21" creationId="{042D9E7B-D1BB-4A59-8D12-11E6C2FA55AC}"/>
          </ac:spMkLst>
        </pc:spChg>
      </pc:sldChg>
      <pc:sldChg chg="modSp mod">
        <pc:chgData name="Arbie Sta. Maria" userId="f3148812-4228-411f-bf9f-5a2561256554" providerId="ADAL" clId="{9223C93A-E6BB-4FCC-AE8E-F0E54DD55611}" dt="2023-01-11T02:01:19.542" v="265" actId="1076"/>
        <pc:sldMkLst>
          <pc:docMk/>
          <pc:sldMk cId="636536567" sldId="860"/>
        </pc:sldMkLst>
        <pc:spChg chg="mod">
          <ac:chgData name="Arbie Sta. Maria" userId="f3148812-4228-411f-bf9f-5a2561256554" providerId="ADAL" clId="{9223C93A-E6BB-4FCC-AE8E-F0E54DD55611}" dt="2023-01-11T01:59:01.262" v="253" actId="14100"/>
          <ac:spMkLst>
            <pc:docMk/>
            <pc:sldMk cId="636536567" sldId="860"/>
            <ac:spMk id="21" creationId="{042D9E7B-D1BB-4A59-8D12-11E6C2FA55AC}"/>
          </ac:spMkLst>
        </pc:spChg>
        <pc:picChg chg="mod">
          <ac:chgData name="Arbie Sta. Maria" userId="f3148812-4228-411f-bf9f-5a2561256554" providerId="ADAL" clId="{9223C93A-E6BB-4FCC-AE8E-F0E54DD55611}" dt="2023-01-11T02:01:19.542" v="265" actId="1076"/>
          <ac:picMkLst>
            <pc:docMk/>
            <pc:sldMk cId="636536567" sldId="860"/>
            <ac:picMk id="3" creationId="{36359717-0328-45BE-86E8-A0446B681F60}"/>
          </ac:picMkLst>
        </pc:picChg>
      </pc:sldChg>
      <pc:sldChg chg="modSp mod">
        <pc:chgData name="Arbie Sta. Maria" userId="f3148812-4228-411f-bf9f-5a2561256554" providerId="ADAL" clId="{9223C93A-E6BB-4FCC-AE8E-F0E54DD55611}" dt="2023-01-11T02:03:29.767" v="282" actId="14100"/>
        <pc:sldMkLst>
          <pc:docMk/>
          <pc:sldMk cId="2560955555" sldId="861"/>
        </pc:sldMkLst>
        <pc:spChg chg="mod">
          <ac:chgData name="Arbie Sta. Maria" userId="f3148812-4228-411f-bf9f-5a2561256554" providerId="ADAL" clId="{9223C93A-E6BB-4FCC-AE8E-F0E54DD55611}" dt="2023-01-11T02:03:25.499" v="281" actId="14100"/>
          <ac:spMkLst>
            <pc:docMk/>
            <pc:sldMk cId="2560955555" sldId="861"/>
            <ac:spMk id="21" creationId="{042D9E7B-D1BB-4A59-8D12-11E6C2FA55AC}"/>
          </ac:spMkLst>
        </pc:spChg>
        <pc:graphicFrameChg chg="mod modGraphic">
          <ac:chgData name="Arbie Sta. Maria" userId="f3148812-4228-411f-bf9f-5a2561256554" providerId="ADAL" clId="{9223C93A-E6BB-4FCC-AE8E-F0E54DD55611}" dt="2023-01-11T02:03:29.767" v="282" actId="14100"/>
          <ac:graphicFrameMkLst>
            <pc:docMk/>
            <pc:sldMk cId="2560955555" sldId="861"/>
            <ac:graphicFrameMk id="6" creationId="{00000000-0000-0000-0000-000000000000}"/>
          </ac:graphicFrameMkLst>
        </pc:graphicFrameChg>
      </pc:sldChg>
      <pc:sldChg chg="modSp mod">
        <pc:chgData name="Arbie Sta. Maria" userId="f3148812-4228-411f-bf9f-5a2561256554" providerId="ADAL" clId="{9223C93A-E6BB-4FCC-AE8E-F0E54DD55611}" dt="2023-01-11T02:22:09.264" v="446" actId="14100"/>
        <pc:sldMkLst>
          <pc:docMk/>
          <pc:sldMk cId="841016404" sldId="866"/>
        </pc:sldMkLst>
        <pc:spChg chg="mod">
          <ac:chgData name="Arbie Sta. Maria" userId="f3148812-4228-411f-bf9f-5a2561256554" providerId="ADAL" clId="{9223C93A-E6BB-4FCC-AE8E-F0E54DD55611}" dt="2023-01-11T02:22:09.264" v="446" actId="14100"/>
          <ac:spMkLst>
            <pc:docMk/>
            <pc:sldMk cId="841016404" sldId="866"/>
            <ac:spMk id="21" creationId="{042D9E7B-D1BB-4A59-8D12-11E6C2FA55AC}"/>
          </ac:spMkLst>
        </pc:spChg>
      </pc:sldChg>
      <pc:sldChg chg="modSp">
        <pc:chgData name="Arbie Sta. Maria" userId="f3148812-4228-411f-bf9f-5a2561256554" providerId="ADAL" clId="{9223C93A-E6BB-4FCC-AE8E-F0E54DD55611}" dt="2023-01-11T02:22:39.280" v="447" actId="14826"/>
        <pc:sldMkLst>
          <pc:docMk/>
          <pc:sldMk cId="4146461049" sldId="868"/>
        </pc:sldMkLst>
        <pc:picChg chg="mod">
          <ac:chgData name="Arbie Sta. Maria" userId="f3148812-4228-411f-bf9f-5a2561256554" providerId="ADAL" clId="{9223C93A-E6BB-4FCC-AE8E-F0E54DD55611}" dt="2023-01-11T02:22:39.280" v="447" actId="14826"/>
          <ac:picMkLst>
            <pc:docMk/>
            <pc:sldMk cId="4146461049" sldId="868"/>
            <ac:picMk id="2" creationId="{00000000-0000-0000-0000-000000000000}"/>
          </ac:picMkLst>
        </pc:picChg>
      </pc:sldChg>
      <pc:sldChg chg="delSp modSp mod">
        <pc:chgData name="Arbie Sta. Maria" userId="f3148812-4228-411f-bf9f-5a2561256554" providerId="ADAL" clId="{9223C93A-E6BB-4FCC-AE8E-F0E54DD55611}" dt="2023-01-11T02:27:28.785" v="464"/>
        <pc:sldMkLst>
          <pc:docMk/>
          <pc:sldMk cId="2251597637" sldId="869"/>
        </pc:sldMkLst>
        <pc:spChg chg="mod">
          <ac:chgData name="Arbie Sta. Maria" userId="f3148812-4228-411f-bf9f-5a2561256554" providerId="ADAL" clId="{9223C93A-E6BB-4FCC-AE8E-F0E54DD55611}" dt="2023-01-11T02:27:28.785" v="464"/>
          <ac:spMkLst>
            <pc:docMk/>
            <pc:sldMk cId="2251597637" sldId="869"/>
            <ac:spMk id="21" creationId="{042D9E7B-D1BB-4A59-8D12-11E6C2FA55AC}"/>
          </ac:spMkLst>
        </pc:spChg>
        <pc:picChg chg="del">
          <ac:chgData name="Arbie Sta. Maria" userId="f3148812-4228-411f-bf9f-5a2561256554" providerId="ADAL" clId="{9223C93A-E6BB-4FCC-AE8E-F0E54DD55611}" dt="2023-01-11T02:27:09.815" v="457" actId="478"/>
          <ac:picMkLst>
            <pc:docMk/>
            <pc:sldMk cId="2251597637" sldId="869"/>
            <ac:picMk id="8" creationId="{00000000-0000-0000-0000-000000000000}"/>
          </ac:picMkLst>
        </pc:picChg>
      </pc:sldChg>
      <pc:sldChg chg="modSp mod">
        <pc:chgData name="Arbie Sta. Maria" userId="f3148812-4228-411f-bf9f-5a2561256554" providerId="ADAL" clId="{9223C93A-E6BB-4FCC-AE8E-F0E54DD55611}" dt="2023-01-11T02:28:27.503" v="471" actId="1076"/>
        <pc:sldMkLst>
          <pc:docMk/>
          <pc:sldMk cId="604413102" sldId="870"/>
        </pc:sldMkLst>
        <pc:spChg chg="mod">
          <ac:chgData name="Arbie Sta. Maria" userId="f3148812-4228-411f-bf9f-5a2561256554" providerId="ADAL" clId="{9223C93A-E6BB-4FCC-AE8E-F0E54DD55611}" dt="2023-01-11T02:27:49.698" v="465" actId="14100"/>
          <ac:spMkLst>
            <pc:docMk/>
            <pc:sldMk cId="604413102" sldId="870"/>
            <ac:spMk id="21" creationId="{042D9E7B-D1BB-4A59-8D12-11E6C2FA55AC}"/>
          </ac:spMkLst>
        </pc:spChg>
        <pc:picChg chg="mod">
          <ac:chgData name="Arbie Sta. Maria" userId="f3148812-4228-411f-bf9f-5a2561256554" providerId="ADAL" clId="{9223C93A-E6BB-4FCC-AE8E-F0E54DD55611}" dt="2023-01-11T02:28:27.503" v="471" actId="1076"/>
          <ac:picMkLst>
            <pc:docMk/>
            <pc:sldMk cId="604413102" sldId="870"/>
            <ac:picMk id="3" creationId="{DDC7D56E-31CF-46E4-BCF8-9BAF3DA17271}"/>
          </ac:picMkLst>
        </pc:picChg>
      </pc:sldChg>
      <pc:sldChg chg="modSp mod">
        <pc:chgData name="Arbie Sta. Maria" userId="f3148812-4228-411f-bf9f-5a2561256554" providerId="ADAL" clId="{9223C93A-E6BB-4FCC-AE8E-F0E54DD55611}" dt="2023-01-11T02:48:01.150" v="499" actId="14100"/>
        <pc:sldMkLst>
          <pc:docMk/>
          <pc:sldMk cId="857891867" sldId="871"/>
        </pc:sldMkLst>
        <pc:spChg chg="mod">
          <ac:chgData name="Arbie Sta. Maria" userId="f3148812-4228-411f-bf9f-5a2561256554" providerId="ADAL" clId="{9223C93A-E6BB-4FCC-AE8E-F0E54DD55611}" dt="2023-01-11T02:48:01.150" v="499" actId="14100"/>
          <ac:spMkLst>
            <pc:docMk/>
            <pc:sldMk cId="857891867" sldId="871"/>
            <ac:spMk id="21" creationId="{042D9E7B-D1BB-4A59-8D12-11E6C2FA55AC}"/>
          </ac:spMkLst>
        </pc:spChg>
        <pc:graphicFrameChg chg="mod">
          <ac:chgData name="Arbie Sta. Maria" userId="f3148812-4228-411f-bf9f-5a2561256554" providerId="ADAL" clId="{9223C93A-E6BB-4FCC-AE8E-F0E54DD55611}" dt="2023-01-11T02:47:22.953" v="494" actId="207"/>
          <ac:graphicFrameMkLst>
            <pc:docMk/>
            <pc:sldMk cId="857891867" sldId="871"/>
            <ac:graphicFrameMk id="6" creationId="{00000000-0000-0000-0000-000000000000}"/>
          </ac:graphicFrameMkLst>
        </pc:graphicFrameChg>
      </pc:sldChg>
      <pc:sldChg chg="modSp mod">
        <pc:chgData name="Arbie Sta. Maria" userId="f3148812-4228-411f-bf9f-5a2561256554" providerId="ADAL" clId="{9223C93A-E6BB-4FCC-AE8E-F0E54DD55611}" dt="2023-01-11T02:48:35.084" v="505" actId="207"/>
        <pc:sldMkLst>
          <pc:docMk/>
          <pc:sldMk cId="454930521" sldId="872"/>
        </pc:sldMkLst>
        <pc:spChg chg="mod">
          <ac:chgData name="Arbie Sta. Maria" userId="f3148812-4228-411f-bf9f-5a2561256554" providerId="ADAL" clId="{9223C93A-E6BB-4FCC-AE8E-F0E54DD55611}" dt="2023-01-11T02:47:43.439" v="497" actId="14100"/>
          <ac:spMkLst>
            <pc:docMk/>
            <pc:sldMk cId="454930521" sldId="872"/>
            <ac:spMk id="21" creationId="{042D9E7B-D1BB-4A59-8D12-11E6C2FA55AC}"/>
          </ac:spMkLst>
        </pc:spChg>
        <pc:graphicFrameChg chg="mod">
          <ac:chgData name="Arbie Sta. Maria" userId="f3148812-4228-411f-bf9f-5a2561256554" providerId="ADAL" clId="{9223C93A-E6BB-4FCC-AE8E-F0E54DD55611}" dt="2023-01-11T02:48:35.084" v="505" actId="207"/>
          <ac:graphicFrameMkLst>
            <pc:docMk/>
            <pc:sldMk cId="454930521" sldId="872"/>
            <ac:graphicFrameMk id="6" creationId="{00000000-0000-0000-0000-000000000000}"/>
          </ac:graphicFrameMkLst>
        </pc:graphicFrameChg>
      </pc:sldChg>
      <pc:sldChg chg="delSp modSp mod">
        <pc:chgData name="Arbie Sta. Maria" userId="f3148812-4228-411f-bf9f-5a2561256554" providerId="ADAL" clId="{9223C93A-E6BB-4FCC-AE8E-F0E54DD55611}" dt="2023-01-11T02:49:31.748" v="512" actId="20577"/>
        <pc:sldMkLst>
          <pc:docMk/>
          <pc:sldMk cId="2881991498" sldId="873"/>
        </pc:sldMkLst>
        <pc:spChg chg="mod">
          <ac:chgData name="Arbie Sta. Maria" userId="f3148812-4228-411f-bf9f-5a2561256554" providerId="ADAL" clId="{9223C93A-E6BB-4FCC-AE8E-F0E54DD55611}" dt="2023-01-11T02:49:31.748" v="512" actId="20577"/>
          <ac:spMkLst>
            <pc:docMk/>
            <pc:sldMk cId="2881991498" sldId="873"/>
            <ac:spMk id="21" creationId="{042D9E7B-D1BB-4A59-8D12-11E6C2FA55AC}"/>
          </ac:spMkLst>
        </pc:spChg>
        <pc:picChg chg="del">
          <ac:chgData name="Arbie Sta. Maria" userId="f3148812-4228-411f-bf9f-5a2561256554" providerId="ADAL" clId="{9223C93A-E6BB-4FCC-AE8E-F0E54DD55611}" dt="2023-01-11T02:49:22.662" v="509" actId="478"/>
          <ac:picMkLst>
            <pc:docMk/>
            <pc:sldMk cId="2881991498" sldId="873"/>
            <ac:picMk id="2" creationId="{00000000-0000-0000-0000-000000000000}"/>
          </ac:picMkLst>
        </pc:picChg>
      </pc:sldChg>
      <pc:sldChg chg="delSp modSp mod">
        <pc:chgData name="Arbie Sta. Maria" userId="f3148812-4228-411f-bf9f-5a2561256554" providerId="ADAL" clId="{9223C93A-E6BB-4FCC-AE8E-F0E54DD55611}" dt="2023-01-11T02:51:07.969" v="529" actId="20577"/>
        <pc:sldMkLst>
          <pc:docMk/>
          <pc:sldMk cId="3571143685" sldId="874"/>
        </pc:sldMkLst>
        <pc:spChg chg="mod">
          <ac:chgData name="Arbie Sta. Maria" userId="f3148812-4228-411f-bf9f-5a2561256554" providerId="ADAL" clId="{9223C93A-E6BB-4FCC-AE8E-F0E54DD55611}" dt="2023-01-11T02:51:07.969" v="529" actId="20577"/>
          <ac:spMkLst>
            <pc:docMk/>
            <pc:sldMk cId="3571143685" sldId="874"/>
            <ac:spMk id="21" creationId="{042D9E7B-D1BB-4A59-8D12-11E6C2FA55AC}"/>
          </ac:spMkLst>
        </pc:spChg>
        <pc:picChg chg="del">
          <ac:chgData name="Arbie Sta. Maria" userId="f3148812-4228-411f-bf9f-5a2561256554" providerId="ADAL" clId="{9223C93A-E6BB-4FCC-AE8E-F0E54DD55611}" dt="2023-01-11T02:50:45.427" v="523" actId="478"/>
          <ac:picMkLst>
            <pc:docMk/>
            <pc:sldMk cId="3571143685" sldId="874"/>
            <ac:picMk id="7" creationId="{00000000-0000-0000-0000-000000000000}"/>
          </ac:picMkLst>
        </pc:picChg>
      </pc:sldChg>
      <pc:sldChg chg="modSp mod">
        <pc:chgData name="Arbie Sta. Maria" userId="f3148812-4228-411f-bf9f-5a2561256554" providerId="ADAL" clId="{9223C93A-E6BB-4FCC-AE8E-F0E54DD55611}" dt="2023-01-11T02:52:09.306" v="535" actId="207"/>
        <pc:sldMkLst>
          <pc:docMk/>
          <pc:sldMk cId="71819188" sldId="875"/>
        </pc:sldMkLst>
        <pc:spChg chg="mod">
          <ac:chgData name="Arbie Sta. Maria" userId="f3148812-4228-411f-bf9f-5a2561256554" providerId="ADAL" clId="{9223C93A-E6BB-4FCC-AE8E-F0E54DD55611}" dt="2023-01-11T02:51:37.060" v="530" actId="14100"/>
          <ac:spMkLst>
            <pc:docMk/>
            <pc:sldMk cId="71819188" sldId="875"/>
            <ac:spMk id="21" creationId="{042D9E7B-D1BB-4A59-8D12-11E6C2FA55AC}"/>
          </ac:spMkLst>
        </pc:spChg>
        <pc:graphicFrameChg chg="mod">
          <ac:chgData name="Arbie Sta. Maria" userId="f3148812-4228-411f-bf9f-5a2561256554" providerId="ADAL" clId="{9223C93A-E6BB-4FCC-AE8E-F0E54DD55611}" dt="2023-01-11T02:52:09.306" v="535" actId="207"/>
          <ac:graphicFrameMkLst>
            <pc:docMk/>
            <pc:sldMk cId="71819188" sldId="875"/>
            <ac:graphicFrameMk id="6" creationId="{00000000-0000-0000-0000-000000000000}"/>
          </ac:graphicFrameMkLst>
        </pc:graphicFrameChg>
      </pc:sldChg>
      <pc:sldChg chg="modSp mod">
        <pc:chgData name="Arbie Sta. Maria" userId="f3148812-4228-411f-bf9f-5a2561256554" providerId="ADAL" clId="{9223C93A-E6BB-4FCC-AE8E-F0E54DD55611}" dt="2023-01-11T02:59:07.313" v="590" actId="948"/>
        <pc:sldMkLst>
          <pc:docMk/>
          <pc:sldMk cId="1932297309" sldId="891"/>
        </pc:sldMkLst>
        <pc:spChg chg="mod">
          <ac:chgData name="Arbie Sta. Maria" userId="f3148812-4228-411f-bf9f-5a2561256554" providerId="ADAL" clId="{9223C93A-E6BB-4FCC-AE8E-F0E54DD55611}" dt="2023-01-11T02:59:07.313" v="590" actId="948"/>
          <ac:spMkLst>
            <pc:docMk/>
            <pc:sldMk cId="1932297309" sldId="891"/>
            <ac:spMk id="21" creationId="{042D9E7B-D1BB-4A59-8D12-11E6C2FA55AC}"/>
          </ac:spMkLst>
        </pc:spChg>
      </pc:sldChg>
      <pc:sldChg chg="delSp modSp del mod">
        <pc:chgData name="Arbie Sta. Maria" userId="f3148812-4228-411f-bf9f-5a2561256554" providerId="ADAL" clId="{9223C93A-E6BB-4FCC-AE8E-F0E54DD55611}" dt="2023-01-11T03:00:30.540" v="600" actId="47"/>
        <pc:sldMkLst>
          <pc:docMk/>
          <pc:sldMk cId="1810173353" sldId="892"/>
        </pc:sldMkLst>
        <pc:spChg chg="mod">
          <ac:chgData name="Arbie Sta. Maria" userId="f3148812-4228-411f-bf9f-5a2561256554" providerId="ADAL" clId="{9223C93A-E6BB-4FCC-AE8E-F0E54DD55611}" dt="2023-01-11T03:00:13.161" v="596" actId="108"/>
          <ac:spMkLst>
            <pc:docMk/>
            <pc:sldMk cId="1810173353" sldId="892"/>
            <ac:spMk id="21" creationId="{042D9E7B-D1BB-4A59-8D12-11E6C2FA55AC}"/>
          </ac:spMkLst>
        </pc:spChg>
        <pc:graphicFrameChg chg="del">
          <ac:chgData name="Arbie Sta. Maria" userId="f3148812-4228-411f-bf9f-5a2561256554" providerId="ADAL" clId="{9223C93A-E6BB-4FCC-AE8E-F0E54DD55611}" dt="2023-01-11T02:59:47.219" v="592" actId="478"/>
          <ac:graphicFrameMkLst>
            <pc:docMk/>
            <pc:sldMk cId="1810173353" sldId="892"/>
            <ac:graphicFrameMk id="8" creationId="{00000000-0000-0000-0000-000000000000}"/>
          </ac:graphicFrameMkLst>
        </pc:graphicFrameChg>
      </pc:sldChg>
      <pc:sldChg chg="modSp mod">
        <pc:chgData name="Arbie Sta. Maria" userId="f3148812-4228-411f-bf9f-5a2561256554" providerId="ADAL" clId="{9223C93A-E6BB-4FCC-AE8E-F0E54DD55611}" dt="2023-01-11T03:03:28.270" v="630" actId="14100"/>
        <pc:sldMkLst>
          <pc:docMk/>
          <pc:sldMk cId="704360051" sldId="894"/>
        </pc:sldMkLst>
        <pc:spChg chg="mod">
          <ac:chgData name="Arbie Sta. Maria" userId="f3148812-4228-411f-bf9f-5a2561256554" providerId="ADAL" clId="{9223C93A-E6BB-4FCC-AE8E-F0E54DD55611}" dt="2023-01-11T03:02:26.188" v="626" actId="14100"/>
          <ac:spMkLst>
            <pc:docMk/>
            <pc:sldMk cId="704360051" sldId="894"/>
            <ac:spMk id="21" creationId="{042D9E7B-D1BB-4A59-8D12-11E6C2FA55AC}"/>
          </ac:spMkLst>
        </pc:spChg>
        <pc:picChg chg="mod">
          <ac:chgData name="Arbie Sta. Maria" userId="f3148812-4228-411f-bf9f-5a2561256554" providerId="ADAL" clId="{9223C93A-E6BB-4FCC-AE8E-F0E54DD55611}" dt="2023-01-11T03:03:28.270" v="630" actId="14100"/>
          <ac:picMkLst>
            <pc:docMk/>
            <pc:sldMk cId="704360051" sldId="894"/>
            <ac:picMk id="2" creationId="{00000000-0000-0000-0000-000000000000}"/>
          </ac:picMkLst>
        </pc:picChg>
      </pc:sldChg>
      <pc:sldChg chg="delSp modSp mod">
        <pc:chgData name="Arbie Sta. Maria" userId="f3148812-4228-411f-bf9f-5a2561256554" providerId="ADAL" clId="{9223C93A-E6BB-4FCC-AE8E-F0E54DD55611}" dt="2023-01-11T03:05:29.320" v="645" actId="196"/>
        <pc:sldMkLst>
          <pc:docMk/>
          <pc:sldMk cId="2570677404" sldId="898"/>
        </pc:sldMkLst>
        <pc:spChg chg="del">
          <ac:chgData name="Arbie Sta. Maria" userId="f3148812-4228-411f-bf9f-5a2561256554" providerId="ADAL" clId="{9223C93A-E6BB-4FCC-AE8E-F0E54DD55611}" dt="2023-01-11T03:04:24.991" v="639" actId="478"/>
          <ac:spMkLst>
            <pc:docMk/>
            <pc:sldMk cId="2570677404" sldId="898"/>
            <ac:spMk id="6" creationId="{DB836621-86B0-4A89-BE9B-248C074EE3EF}"/>
          </ac:spMkLst>
        </pc:spChg>
        <pc:spChg chg="mod">
          <ac:chgData name="Arbie Sta. Maria" userId="f3148812-4228-411f-bf9f-5a2561256554" providerId="ADAL" clId="{9223C93A-E6BB-4FCC-AE8E-F0E54DD55611}" dt="2023-01-11T03:04:23.680" v="638" actId="465"/>
          <ac:spMkLst>
            <pc:docMk/>
            <pc:sldMk cId="2570677404" sldId="898"/>
            <ac:spMk id="7" creationId="{DAA945A5-8FEA-4C12-8848-FA2AE3698B17}"/>
          </ac:spMkLst>
        </pc:spChg>
        <pc:picChg chg="mod">
          <ac:chgData name="Arbie Sta. Maria" userId="f3148812-4228-411f-bf9f-5a2561256554" providerId="ADAL" clId="{9223C93A-E6BB-4FCC-AE8E-F0E54DD55611}" dt="2023-01-11T03:05:29.320" v="645" actId="196"/>
          <ac:picMkLst>
            <pc:docMk/>
            <pc:sldMk cId="2570677404" sldId="898"/>
            <ac:picMk id="5" creationId="{00000000-0000-0000-0000-000000000000}"/>
          </ac:picMkLst>
        </pc:picChg>
      </pc:sldChg>
      <pc:sldChg chg="delSp modSp mod">
        <pc:chgData name="Arbie Sta. Maria" userId="f3148812-4228-411f-bf9f-5a2561256554" providerId="ADAL" clId="{9223C93A-E6BB-4FCC-AE8E-F0E54DD55611}" dt="2023-01-11T03:05:42.120" v="647" actId="14100"/>
        <pc:sldMkLst>
          <pc:docMk/>
          <pc:sldMk cId="4198585699" sldId="899"/>
        </pc:sldMkLst>
        <pc:spChg chg="mod">
          <ac:chgData name="Arbie Sta. Maria" userId="f3148812-4228-411f-bf9f-5a2561256554" providerId="ADAL" clId="{9223C93A-E6BB-4FCC-AE8E-F0E54DD55611}" dt="2023-01-11T03:05:42.120" v="647" actId="14100"/>
          <ac:spMkLst>
            <pc:docMk/>
            <pc:sldMk cId="4198585699" sldId="899"/>
            <ac:spMk id="21" creationId="{042D9E7B-D1BB-4A59-8D12-11E6C2FA55AC}"/>
          </ac:spMkLst>
        </pc:spChg>
        <pc:picChg chg="del">
          <ac:chgData name="Arbie Sta. Maria" userId="f3148812-4228-411f-bf9f-5a2561256554" providerId="ADAL" clId="{9223C93A-E6BB-4FCC-AE8E-F0E54DD55611}" dt="2023-01-11T03:05:34.516" v="646" actId="478"/>
          <ac:picMkLst>
            <pc:docMk/>
            <pc:sldMk cId="4198585699" sldId="899"/>
            <ac:picMk id="5" creationId="{75E162D0-2CDD-415E-A65C-5F9B61528D02}"/>
          </ac:picMkLst>
        </pc:picChg>
      </pc:sldChg>
      <pc:sldChg chg="modSp mod">
        <pc:chgData name="Arbie Sta. Maria" userId="f3148812-4228-411f-bf9f-5a2561256554" providerId="ADAL" clId="{9223C93A-E6BB-4FCC-AE8E-F0E54DD55611}" dt="2023-01-11T03:06:30.259" v="653" actId="207"/>
        <pc:sldMkLst>
          <pc:docMk/>
          <pc:sldMk cId="1320707786" sldId="900"/>
        </pc:sldMkLst>
        <pc:spChg chg="mod">
          <ac:chgData name="Arbie Sta. Maria" userId="f3148812-4228-411f-bf9f-5a2561256554" providerId="ADAL" clId="{9223C93A-E6BB-4FCC-AE8E-F0E54DD55611}" dt="2023-01-11T03:05:57.596" v="648" actId="14100"/>
          <ac:spMkLst>
            <pc:docMk/>
            <pc:sldMk cId="1320707786" sldId="900"/>
            <ac:spMk id="21" creationId="{042D9E7B-D1BB-4A59-8D12-11E6C2FA55AC}"/>
          </ac:spMkLst>
        </pc:spChg>
        <pc:graphicFrameChg chg="mod">
          <ac:chgData name="Arbie Sta. Maria" userId="f3148812-4228-411f-bf9f-5a2561256554" providerId="ADAL" clId="{9223C93A-E6BB-4FCC-AE8E-F0E54DD55611}" dt="2023-01-11T03:06:30.259" v="653" actId="207"/>
          <ac:graphicFrameMkLst>
            <pc:docMk/>
            <pc:sldMk cId="1320707786" sldId="900"/>
            <ac:graphicFrameMk id="2" creationId="{2B83D2FF-495E-F7F2-EE64-DAA87B480AD0}"/>
          </ac:graphicFrameMkLst>
        </pc:graphicFrameChg>
      </pc:sldChg>
      <pc:sldChg chg="modSp mod">
        <pc:chgData name="Arbie Sta. Maria" userId="f3148812-4228-411f-bf9f-5a2561256554" providerId="ADAL" clId="{9223C93A-E6BB-4FCC-AE8E-F0E54DD55611}" dt="2023-01-11T01:20:34.333" v="24" actId="14100"/>
        <pc:sldMkLst>
          <pc:docMk/>
          <pc:sldMk cId="1021174204" sldId="902"/>
        </pc:sldMkLst>
        <pc:spChg chg="mod">
          <ac:chgData name="Arbie Sta. Maria" userId="f3148812-4228-411f-bf9f-5a2561256554" providerId="ADAL" clId="{9223C93A-E6BB-4FCC-AE8E-F0E54DD55611}" dt="2023-01-11T01:20:34.333" v="24" actId="14100"/>
          <ac:spMkLst>
            <pc:docMk/>
            <pc:sldMk cId="1021174204" sldId="902"/>
            <ac:spMk id="10" creationId="{042D9E7B-D1BB-4A59-8D12-11E6C2FA55AC}"/>
          </ac:spMkLst>
        </pc:spChg>
      </pc:sldChg>
      <pc:sldChg chg="delSp modSp del mod">
        <pc:chgData name="Arbie Sta. Maria" userId="f3148812-4228-411f-bf9f-5a2561256554" providerId="ADAL" clId="{9223C93A-E6BB-4FCC-AE8E-F0E54DD55611}" dt="2023-01-11T01:22:58.947" v="35" actId="47"/>
        <pc:sldMkLst>
          <pc:docMk/>
          <pc:sldMk cId="1296674244" sldId="903"/>
        </pc:sldMkLst>
        <pc:spChg chg="mod">
          <ac:chgData name="Arbie Sta. Maria" userId="f3148812-4228-411f-bf9f-5a2561256554" providerId="ADAL" clId="{9223C93A-E6BB-4FCC-AE8E-F0E54DD55611}" dt="2023-01-11T01:22:42.322" v="32" actId="14100"/>
          <ac:spMkLst>
            <pc:docMk/>
            <pc:sldMk cId="1296674244" sldId="903"/>
            <ac:spMk id="10" creationId="{042D9E7B-D1BB-4A59-8D12-11E6C2FA55AC}"/>
          </ac:spMkLst>
        </pc:spChg>
        <pc:picChg chg="del">
          <ac:chgData name="Arbie Sta. Maria" userId="f3148812-4228-411f-bf9f-5a2561256554" providerId="ADAL" clId="{9223C93A-E6BB-4FCC-AE8E-F0E54DD55611}" dt="2023-01-11T01:20:39.465" v="25" actId="478"/>
          <ac:picMkLst>
            <pc:docMk/>
            <pc:sldMk cId="1296674244" sldId="903"/>
            <ac:picMk id="5" creationId="{A95E96D7-5901-4321-83C4-E4755DCA9DA2}"/>
          </ac:picMkLst>
        </pc:picChg>
      </pc:sldChg>
      <pc:sldChg chg="modSp mod">
        <pc:chgData name="Arbie Sta. Maria" userId="f3148812-4228-411f-bf9f-5a2561256554" providerId="ADAL" clId="{9223C93A-E6BB-4FCC-AE8E-F0E54DD55611}" dt="2023-01-11T01:20:56.146" v="30" actId="14100"/>
        <pc:sldMkLst>
          <pc:docMk/>
          <pc:sldMk cId="1467339628" sldId="904"/>
        </pc:sldMkLst>
        <pc:spChg chg="mod">
          <ac:chgData name="Arbie Sta. Maria" userId="f3148812-4228-411f-bf9f-5a2561256554" providerId="ADAL" clId="{9223C93A-E6BB-4FCC-AE8E-F0E54DD55611}" dt="2023-01-11T01:20:56.146" v="30" actId="14100"/>
          <ac:spMkLst>
            <pc:docMk/>
            <pc:sldMk cId="1467339628" sldId="904"/>
            <ac:spMk id="10" creationId="{042D9E7B-D1BB-4A59-8D12-11E6C2FA55AC}"/>
          </ac:spMkLst>
        </pc:spChg>
      </pc:sldChg>
      <pc:sldChg chg="delSp modSp mod">
        <pc:chgData name="Arbie Sta. Maria" userId="f3148812-4228-411f-bf9f-5a2561256554" providerId="ADAL" clId="{9223C93A-E6BB-4FCC-AE8E-F0E54DD55611}" dt="2023-01-11T01:24:45.950" v="40" actId="14100"/>
        <pc:sldMkLst>
          <pc:docMk/>
          <pc:sldMk cId="3387191947" sldId="905"/>
        </pc:sldMkLst>
        <pc:spChg chg="mod">
          <ac:chgData name="Arbie Sta. Maria" userId="f3148812-4228-411f-bf9f-5a2561256554" providerId="ADAL" clId="{9223C93A-E6BB-4FCC-AE8E-F0E54DD55611}" dt="2023-01-11T01:24:45.950" v="40" actId="14100"/>
          <ac:spMkLst>
            <pc:docMk/>
            <pc:sldMk cId="3387191947" sldId="905"/>
            <ac:spMk id="10" creationId="{042D9E7B-D1BB-4A59-8D12-11E6C2FA55AC}"/>
          </ac:spMkLst>
        </pc:spChg>
        <pc:picChg chg="del">
          <ac:chgData name="Arbie Sta. Maria" userId="f3148812-4228-411f-bf9f-5a2561256554" providerId="ADAL" clId="{9223C93A-E6BB-4FCC-AE8E-F0E54DD55611}" dt="2023-01-11T01:24:42.639" v="39" actId="478"/>
          <ac:picMkLst>
            <pc:docMk/>
            <pc:sldMk cId="3387191947" sldId="905"/>
            <ac:picMk id="3" creationId="{00000000-0000-0000-0000-000000000000}"/>
          </ac:picMkLst>
        </pc:picChg>
      </pc:sldChg>
      <pc:sldChg chg="del">
        <pc:chgData name="Arbie Sta. Maria" userId="f3148812-4228-411f-bf9f-5a2561256554" providerId="ADAL" clId="{9223C93A-E6BB-4FCC-AE8E-F0E54DD55611}" dt="2023-01-11T01:45:57.258" v="169" actId="47"/>
        <pc:sldMkLst>
          <pc:docMk/>
          <pc:sldMk cId="500772660" sldId="908"/>
        </pc:sldMkLst>
      </pc:sldChg>
      <pc:sldChg chg="addSp modSp mod">
        <pc:chgData name="Arbie Sta. Maria" userId="f3148812-4228-411f-bf9f-5a2561256554" providerId="ADAL" clId="{9223C93A-E6BB-4FCC-AE8E-F0E54DD55611}" dt="2023-01-11T01:48:29.769" v="193" actId="20577"/>
        <pc:sldMkLst>
          <pc:docMk/>
          <pc:sldMk cId="3120129656" sldId="915"/>
        </pc:sldMkLst>
        <pc:spChg chg="mod">
          <ac:chgData name="Arbie Sta. Maria" userId="f3148812-4228-411f-bf9f-5a2561256554" providerId="ADAL" clId="{9223C93A-E6BB-4FCC-AE8E-F0E54DD55611}" dt="2023-01-11T01:47:09.419" v="178" actId="20577"/>
          <ac:spMkLst>
            <pc:docMk/>
            <pc:sldMk cId="3120129656" sldId="915"/>
            <ac:spMk id="10" creationId="{042D9E7B-D1BB-4A59-8D12-11E6C2FA55AC}"/>
          </ac:spMkLst>
        </pc:spChg>
        <pc:graphicFrameChg chg="add mod modGraphic">
          <ac:chgData name="Arbie Sta. Maria" userId="f3148812-4228-411f-bf9f-5a2561256554" providerId="ADAL" clId="{9223C93A-E6BB-4FCC-AE8E-F0E54DD55611}" dt="2023-01-11T01:48:29.769" v="193" actId="20577"/>
          <ac:graphicFrameMkLst>
            <pc:docMk/>
            <pc:sldMk cId="3120129656" sldId="915"/>
            <ac:graphicFrameMk id="3" creationId="{55A72A8F-4846-642B-547E-8017273B8579}"/>
          </ac:graphicFrameMkLst>
        </pc:graphicFrameChg>
      </pc:sldChg>
      <pc:sldChg chg="delSp modSp del mod">
        <pc:chgData name="Arbie Sta. Maria" userId="f3148812-4228-411f-bf9f-5a2561256554" providerId="ADAL" clId="{9223C93A-E6BB-4FCC-AE8E-F0E54DD55611}" dt="2023-01-11T01:50:21.134" v="205" actId="47"/>
        <pc:sldMkLst>
          <pc:docMk/>
          <pc:sldMk cId="3753778964" sldId="916"/>
        </pc:sldMkLst>
        <pc:spChg chg="mod">
          <ac:chgData name="Arbie Sta. Maria" userId="f3148812-4228-411f-bf9f-5a2561256554" providerId="ADAL" clId="{9223C93A-E6BB-4FCC-AE8E-F0E54DD55611}" dt="2023-01-11T01:46:41.981" v="176" actId="20577"/>
          <ac:spMkLst>
            <pc:docMk/>
            <pc:sldMk cId="3753778964" sldId="916"/>
            <ac:spMk id="10" creationId="{042D9E7B-D1BB-4A59-8D12-11E6C2FA55AC}"/>
          </ac:spMkLst>
        </pc:spChg>
        <pc:picChg chg="del mod">
          <ac:chgData name="Arbie Sta. Maria" userId="f3148812-4228-411f-bf9f-5a2561256554" providerId="ADAL" clId="{9223C93A-E6BB-4FCC-AE8E-F0E54DD55611}" dt="2023-01-11T01:46:35.482" v="172" actId="478"/>
          <ac:picMkLst>
            <pc:docMk/>
            <pc:sldMk cId="3753778964" sldId="916"/>
            <ac:picMk id="5" creationId="{AB55ADBF-0DC8-43F7-90F3-20CD0EA1F740}"/>
          </ac:picMkLst>
        </pc:picChg>
      </pc:sldChg>
      <pc:sldChg chg="modSp mod">
        <pc:chgData name="Arbie Sta. Maria" userId="f3148812-4228-411f-bf9f-5a2561256554" providerId="ADAL" clId="{9223C93A-E6BB-4FCC-AE8E-F0E54DD55611}" dt="2023-01-11T01:50:27.034" v="206" actId="14100"/>
        <pc:sldMkLst>
          <pc:docMk/>
          <pc:sldMk cId="1932100838" sldId="917"/>
        </pc:sldMkLst>
        <pc:spChg chg="mod">
          <ac:chgData name="Arbie Sta. Maria" userId="f3148812-4228-411f-bf9f-5a2561256554" providerId="ADAL" clId="{9223C93A-E6BB-4FCC-AE8E-F0E54DD55611}" dt="2023-01-11T01:50:27.034" v="206" actId="14100"/>
          <ac:spMkLst>
            <pc:docMk/>
            <pc:sldMk cId="1932100838" sldId="917"/>
            <ac:spMk id="10" creationId="{042D9E7B-D1BB-4A59-8D12-11E6C2FA55AC}"/>
          </ac:spMkLst>
        </pc:spChg>
      </pc:sldChg>
      <pc:sldChg chg="del">
        <pc:chgData name="Arbie Sta. Maria" userId="f3148812-4228-411f-bf9f-5a2561256554" providerId="ADAL" clId="{9223C93A-E6BB-4FCC-AE8E-F0E54DD55611}" dt="2023-01-11T01:51:47.666" v="213" actId="47"/>
        <pc:sldMkLst>
          <pc:docMk/>
          <pc:sldMk cId="1460842378" sldId="918"/>
        </pc:sldMkLst>
      </pc:sldChg>
      <pc:sldChg chg="modSp mod">
        <pc:chgData name="Arbie Sta. Maria" userId="f3148812-4228-411f-bf9f-5a2561256554" providerId="ADAL" clId="{9223C93A-E6BB-4FCC-AE8E-F0E54DD55611}" dt="2023-01-11T01:54:08.614" v="229" actId="14100"/>
        <pc:sldMkLst>
          <pc:docMk/>
          <pc:sldMk cId="2863373218" sldId="919"/>
        </pc:sldMkLst>
        <pc:spChg chg="mod">
          <ac:chgData name="Arbie Sta. Maria" userId="f3148812-4228-411f-bf9f-5a2561256554" providerId="ADAL" clId="{9223C93A-E6BB-4FCC-AE8E-F0E54DD55611}" dt="2023-01-11T01:54:08.614" v="229" actId="14100"/>
          <ac:spMkLst>
            <pc:docMk/>
            <pc:sldMk cId="2863373218" sldId="919"/>
            <ac:spMk id="10" creationId="{042D9E7B-D1BB-4A59-8D12-11E6C2FA55AC}"/>
          </ac:spMkLst>
        </pc:spChg>
      </pc:sldChg>
      <pc:sldChg chg="modSp mod">
        <pc:chgData name="Arbie Sta. Maria" userId="f3148812-4228-411f-bf9f-5a2561256554" providerId="ADAL" clId="{9223C93A-E6BB-4FCC-AE8E-F0E54DD55611}" dt="2023-01-11T02:03:38.104" v="283" actId="14100"/>
        <pc:sldMkLst>
          <pc:docMk/>
          <pc:sldMk cId="3599727869" sldId="920"/>
        </pc:sldMkLst>
        <pc:spChg chg="mod">
          <ac:chgData name="Arbie Sta. Maria" userId="f3148812-4228-411f-bf9f-5a2561256554" providerId="ADAL" clId="{9223C93A-E6BB-4FCC-AE8E-F0E54DD55611}" dt="2023-01-11T02:03:38.104" v="283" actId="14100"/>
          <ac:spMkLst>
            <pc:docMk/>
            <pc:sldMk cId="3599727869" sldId="920"/>
            <ac:spMk id="21" creationId="{042D9E7B-D1BB-4A59-8D12-11E6C2FA55AC}"/>
          </ac:spMkLst>
        </pc:spChg>
      </pc:sldChg>
      <pc:sldChg chg="addSp modSp mod">
        <pc:chgData name="Arbie Sta. Maria" userId="f3148812-4228-411f-bf9f-5a2561256554" providerId="ADAL" clId="{9223C93A-E6BB-4FCC-AE8E-F0E54DD55611}" dt="2023-01-11T02:06:15.698" v="313" actId="207"/>
        <pc:sldMkLst>
          <pc:docMk/>
          <pc:sldMk cId="1598370699" sldId="921"/>
        </pc:sldMkLst>
        <pc:spChg chg="mod">
          <ac:chgData name="Arbie Sta. Maria" userId="f3148812-4228-411f-bf9f-5a2561256554" providerId="ADAL" clId="{9223C93A-E6BB-4FCC-AE8E-F0E54DD55611}" dt="2023-01-11T02:05:04.545" v="300" actId="21"/>
          <ac:spMkLst>
            <pc:docMk/>
            <pc:sldMk cId="1598370699" sldId="921"/>
            <ac:spMk id="21" creationId="{042D9E7B-D1BB-4A59-8D12-11E6C2FA55AC}"/>
          </ac:spMkLst>
        </pc:spChg>
        <pc:graphicFrameChg chg="add mod modGraphic">
          <ac:chgData name="Arbie Sta. Maria" userId="f3148812-4228-411f-bf9f-5a2561256554" providerId="ADAL" clId="{9223C93A-E6BB-4FCC-AE8E-F0E54DD55611}" dt="2023-01-11T02:06:15.698" v="313" actId="207"/>
          <ac:graphicFrameMkLst>
            <pc:docMk/>
            <pc:sldMk cId="1598370699" sldId="921"/>
            <ac:graphicFrameMk id="2" creationId="{9EBBA3B7-B585-491F-F8F9-D65F1135E26D}"/>
          </ac:graphicFrameMkLst>
        </pc:graphicFrameChg>
      </pc:sldChg>
      <pc:sldChg chg="modSp mod">
        <pc:chgData name="Arbie Sta. Maria" userId="f3148812-4228-411f-bf9f-5a2561256554" providerId="ADAL" clId="{9223C93A-E6BB-4FCC-AE8E-F0E54DD55611}" dt="2023-01-11T02:22:46.980" v="448" actId="14100"/>
        <pc:sldMkLst>
          <pc:docMk/>
          <pc:sldMk cId="2219440083" sldId="923"/>
        </pc:sldMkLst>
        <pc:spChg chg="mod">
          <ac:chgData name="Arbie Sta. Maria" userId="f3148812-4228-411f-bf9f-5a2561256554" providerId="ADAL" clId="{9223C93A-E6BB-4FCC-AE8E-F0E54DD55611}" dt="2023-01-11T02:22:46.980" v="448" actId="14100"/>
          <ac:spMkLst>
            <pc:docMk/>
            <pc:sldMk cId="2219440083" sldId="923"/>
            <ac:spMk id="21" creationId="{042D9E7B-D1BB-4A59-8D12-11E6C2FA55AC}"/>
          </ac:spMkLst>
        </pc:spChg>
      </pc:sldChg>
      <pc:sldChg chg="del">
        <pc:chgData name="Arbie Sta. Maria" userId="f3148812-4228-411f-bf9f-5a2561256554" providerId="ADAL" clId="{9223C93A-E6BB-4FCC-AE8E-F0E54DD55611}" dt="2023-01-11T02:25:23.195" v="453" actId="47"/>
        <pc:sldMkLst>
          <pc:docMk/>
          <pc:sldMk cId="2854818384" sldId="924"/>
        </pc:sldMkLst>
      </pc:sldChg>
      <pc:sldChg chg="addSp modSp mod">
        <pc:chgData name="Arbie Sta. Maria" userId="f3148812-4228-411f-bf9f-5a2561256554" providerId="ADAL" clId="{9223C93A-E6BB-4FCC-AE8E-F0E54DD55611}" dt="2023-01-11T02:50:55.732" v="525" actId="14100"/>
        <pc:sldMkLst>
          <pc:docMk/>
          <pc:sldMk cId="583638769" sldId="926"/>
        </pc:sldMkLst>
        <pc:spChg chg="mod">
          <ac:chgData name="Arbie Sta. Maria" userId="f3148812-4228-411f-bf9f-5a2561256554" providerId="ADAL" clId="{9223C93A-E6BB-4FCC-AE8E-F0E54DD55611}" dt="2023-01-11T02:50:55.732" v="525" actId="14100"/>
          <ac:spMkLst>
            <pc:docMk/>
            <pc:sldMk cId="583638769" sldId="926"/>
            <ac:spMk id="21" creationId="{042D9E7B-D1BB-4A59-8D12-11E6C2FA55AC}"/>
          </ac:spMkLst>
        </pc:spChg>
        <pc:graphicFrameChg chg="add mod modGraphic">
          <ac:chgData name="Arbie Sta. Maria" userId="f3148812-4228-411f-bf9f-5a2561256554" providerId="ADAL" clId="{9223C93A-E6BB-4FCC-AE8E-F0E54DD55611}" dt="2023-01-11T02:50:36.427" v="522" actId="207"/>
          <ac:graphicFrameMkLst>
            <pc:docMk/>
            <pc:sldMk cId="583638769" sldId="926"/>
            <ac:graphicFrameMk id="2" creationId="{DED4191C-7FDE-3927-6D7C-C4FD68EB0110}"/>
          </ac:graphicFrameMkLst>
        </pc:graphicFrameChg>
      </pc:sldChg>
      <pc:sldChg chg="modSp mod">
        <pc:chgData name="Arbie Sta. Maria" userId="f3148812-4228-411f-bf9f-5a2561256554" providerId="ADAL" clId="{9223C93A-E6BB-4FCC-AE8E-F0E54DD55611}" dt="2023-01-11T02:52:48.560" v="541" actId="207"/>
        <pc:sldMkLst>
          <pc:docMk/>
          <pc:sldMk cId="3604874047" sldId="927"/>
        </pc:sldMkLst>
        <pc:graphicFrameChg chg="mod">
          <ac:chgData name="Arbie Sta. Maria" userId="f3148812-4228-411f-bf9f-5a2561256554" providerId="ADAL" clId="{9223C93A-E6BB-4FCC-AE8E-F0E54DD55611}" dt="2023-01-11T02:52:48.560" v="541" actId="207"/>
          <ac:graphicFrameMkLst>
            <pc:docMk/>
            <pc:sldMk cId="3604874047" sldId="927"/>
            <ac:graphicFrameMk id="6" creationId="{00000000-0000-0000-0000-000000000000}"/>
          </ac:graphicFrameMkLst>
        </pc:graphicFrameChg>
      </pc:sldChg>
      <pc:sldChg chg="delSp modSp mod">
        <pc:chgData name="Arbie Sta. Maria" userId="f3148812-4228-411f-bf9f-5a2561256554" providerId="ADAL" clId="{9223C93A-E6BB-4FCC-AE8E-F0E54DD55611}" dt="2023-01-11T02:52:58.381" v="544" actId="20577"/>
        <pc:sldMkLst>
          <pc:docMk/>
          <pc:sldMk cId="2226140609" sldId="928"/>
        </pc:sldMkLst>
        <pc:spChg chg="mod">
          <ac:chgData name="Arbie Sta. Maria" userId="f3148812-4228-411f-bf9f-5a2561256554" providerId="ADAL" clId="{9223C93A-E6BB-4FCC-AE8E-F0E54DD55611}" dt="2023-01-11T02:52:58.381" v="544" actId="20577"/>
          <ac:spMkLst>
            <pc:docMk/>
            <pc:sldMk cId="2226140609" sldId="928"/>
            <ac:spMk id="21" creationId="{042D9E7B-D1BB-4A59-8D12-11E6C2FA55AC}"/>
          </ac:spMkLst>
        </pc:spChg>
        <pc:picChg chg="del">
          <ac:chgData name="Arbie Sta. Maria" userId="f3148812-4228-411f-bf9f-5a2561256554" providerId="ADAL" clId="{9223C93A-E6BB-4FCC-AE8E-F0E54DD55611}" dt="2023-01-11T02:52:51.279" v="542" actId="478"/>
          <ac:picMkLst>
            <pc:docMk/>
            <pc:sldMk cId="2226140609" sldId="928"/>
            <ac:picMk id="8" creationId="{00000000-0000-0000-0000-000000000000}"/>
          </ac:picMkLst>
        </pc:picChg>
      </pc:sldChg>
      <pc:sldChg chg="delSp del mod">
        <pc:chgData name="Arbie Sta. Maria" userId="f3148812-4228-411f-bf9f-5a2561256554" providerId="ADAL" clId="{9223C93A-E6BB-4FCC-AE8E-F0E54DD55611}" dt="2023-01-11T02:54:03.342" v="552" actId="47"/>
        <pc:sldMkLst>
          <pc:docMk/>
          <pc:sldMk cId="3544254836" sldId="929"/>
        </pc:sldMkLst>
        <pc:picChg chg="del">
          <ac:chgData name="Arbie Sta. Maria" userId="f3148812-4228-411f-bf9f-5a2561256554" providerId="ADAL" clId="{9223C93A-E6BB-4FCC-AE8E-F0E54DD55611}" dt="2023-01-11T02:53:03.876" v="545" actId="478"/>
          <ac:picMkLst>
            <pc:docMk/>
            <pc:sldMk cId="3544254836" sldId="929"/>
            <ac:picMk id="2" creationId="{00000000-0000-0000-0000-000000000000}"/>
          </ac:picMkLst>
        </pc:picChg>
      </pc:sldChg>
      <pc:sldChg chg="modSp mod">
        <pc:chgData name="Arbie Sta. Maria" userId="f3148812-4228-411f-bf9f-5a2561256554" providerId="ADAL" clId="{9223C93A-E6BB-4FCC-AE8E-F0E54DD55611}" dt="2023-01-11T02:55:38.770" v="563" actId="207"/>
        <pc:sldMkLst>
          <pc:docMk/>
          <pc:sldMk cId="3454651068" sldId="930"/>
        </pc:sldMkLst>
        <pc:spChg chg="mod">
          <ac:chgData name="Arbie Sta. Maria" userId="f3148812-4228-411f-bf9f-5a2561256554" providerId="ADAL" clId="{9223C93A-E6BB-4FCC-AE8E-F0E54DD55611}" dt="2023-01-11T02:55:02.336" v="557" actId="14100"/>
          <ac:spMkLst>
            <pc:docMk/>
            <pc:sldMk cId="3454651068" sldId="930"/>
            <ac:spMk id="21" creationId="{042D9E7B-D1BB-4A59-8D12-11E6C2FA55AC}"/>
          </ac:spMkLst>
        </pc:spChg>
        <pc:graphicFrameChg chg="mod">
          <ac:chgData name="Arbie Sta. Maria" userId="f3148812-4228-411f-bf9f-5a2561256554" providerId="ADAL" clId="{9223C93A-E6BB-4FCC-AE8E-F0E54DD55611}" dt="2023-01-11T02:55:38.770" v="563" actId="207"/>
          <ac:graphicFrameMkLst>
            <pc:docMk/>
            <pc:sldMk cId="3454651068" sldId="930"/>
            <ac:graphicFrameMk id="6" creationId="{00000000-0000-0000-0000-000000000000}"/>
          </ac:graphicFrameMkLst>
        </pc:graphicFrameChg>
      </pc:sldChg>
      <pc:sldChg chg="modSp mod">
        <pc:chgData name="Arbie Sta. Maria" userId="f3148812-4228-411f-bf9f-5a2561256554" providerId="ADAL" clId="{9223C93A-E6BB-4FCC-AE8E-F0E54DD55611}" dt="2023-01-11T02:55:50.149" v="565" actId="20577"/>
        <pc:sldMkLst>
          <pc:docMk/>
          <pc:sldMk cId="3397752344" sldId="931"/>
        </pc:sldMkLst>
        <pc:spChg chg="mod">
          <ac:chgData name="Arbie Sta. Maria" userId="f3148812-4228-411f-bf9f-5a2561256554" providerId="ADAL" clId="{9223C93A-E6BB-4FCC-AE8E-F0E54DD55611}" dt="2023-01-11T02:55:50.149" v="565" actId="20577"/>
          <ac:spMkLst>
            <pc:docMk/>
            <pc:sldMk cId="3397752344" sldId="931"/>
            <ac:spMk id="21" creationId="{042D9E7B-D1BB-4A59-8D12-11E6C2FA55AC}"/>
          </ac:spMkLst>
        </pc:spChg>
      </pc:sldChg>
      <pc:sldChg chg="del">
        <pc:chgData name="Arbie Sta. Maria" userId="f3148812-4228-411f-bf9f-5a2561256554" providerId="ADAL" clId="{9223C93A-E6BB-4FCC-AE8E-F0E54DD55611}" dt="2023-01-11T02:56:13.848" v="568" actId="47"/>
        <pc:sldMkLst>
          <pc:docMk/>
          <pc:sldMk cId="3642384747" sldId="932"/>
        </pc:sldMkLst>
      </pc:sldChg>
      <pc:sldChg chg="modSp mod">
        <pc:chgData name="Arbie Sta. Maria" userId="f3148812-4228-411f-bf9f-5a2561256554" providerId="ADAL" clId="{9223C93A-E6BB-4FCC-AE8E-F0E54DD55611}" dt="2023-01-11T02:56:51.034" v="570" actId="14100"/>
        <pc:sldMkLst>
          <pc:docMk/>
          <pc:sldMk cId="2853998521" sldId="933"/>
        </pc:sldMkLst>
        <pc:spChg chg="mod">
          <ac:chgData name="Arbie Sta. Maria" userId="f3148812-4228-411f-bf9f-5a2561256554" providerId="ADAL" clId="{9223C93A-E6BB-4FCC-AE8E-F0E54DD55611}" dt="2023-01-11T02:56:51.034" v="570" actId="14100"/>
          <ac:spMkLst>
            <pc:docMk/>
            <pc:sldMk cId="2853998521" sldId="933"/>
            <ac:spMk id="21" creationId="{042D9E7B-D1BB-4A59-8D12-11E6C2FA55AC}"/>
          </ac:spMkLst>
        </pc:spChg>
      </pc:sldChg>
      <pc:sldChg chg="modSp mod">
        <pc:chgData name="Arbie Sta. Maria" userId="f3148812-4228-411f-bf9f-5a2561256554" providerId="ADAL" clId="{9223C93A-E6BB-4FCC-AE8E-F0E54DD55611}" dt="2023-01-11T02:57:44.135" v="578" actId="11530"/>
        <pc:sldMkLst>
          <pc:docMk/>
          <pc:sldMk cId="188515517" sldId="935"/>
        </pc:sldMkLst>
        <pc:spChg chg="mod">
          <ac:chgData name="Arbie Sta. Maria" userId="f3148812-4228-411f-bf9f-5a2561256554" providerId="ADAL" clId="{9223C93A-E6BB-4FCC-AE8E-F0E54DD55611}" dt="2023-01-11T02:57:01.551" v="571" actId="14100"/>
          <ac:spMkLst>
            <pc:docMk/>
            <pc:sldMk cId="188515517" sldId="935"/>
            <ac:spMk id="21" creationId="{042D9E7B-D1BB-4A59-8D12-11E6C2FA55AC}"/>
          </ac:spMkLst>
        </pc:spChg>
        <pc:graphicFrameChg chg="mod">
          <ac:chgData name="Arbie Sta. Maria" userId="f3148812-4228-411f-bf9f-5a2561256554" providerId="ADAL" clId="{9223C93A-E6BB-4FCC-AE8E-F0E54DD55611}" dt="2023-01-11T02:57:44.135" v="578" actId="11530"/>
          <ac:graphicFrameMkLst>
            <pc:docMk/>
            <pc:sldMk cId="188515517" sldId="935"/>
            <ac:graphicFrameMk id="6" creationId="{00000000-0000-0000-0000-000000000000}"/>
          </ac:graphicFrameMkLst>
        </pc:graphicFrameChg>
      </pc:sldChg>
      <pc:sldChg chg="modSp mod">
        <pc:chgData name="Arbie Sta. Maria" userId="f3148812-4228-411f-bf9f-5a2561256554" providerId="ADAL" clId="{9223C93A-E6BB-4FCC-AE8E-F0E54DD55611}" dt="2023-01-11T03:01:39.619" v="616" actId="207"/>
        <pc:sldMkLst>
          <pc:docMk/>
          <pc:sldMk cId="3064049694" sldId="936"/>
        </pc:sldMkLst>
        <pc:spChg chg="mod">
          <ac:chgData name="Arbie Sta. Maria" userId="f3148812-4228-411f-bf9f-5a2561256554" providerId="ADAL" clId="{9223C93A-E6BB-4FCC-AE8E-F0E54DD55611}" dt="2023-01-11T03:01:18.663" v="611" actId="14100"/>
          <ac:spMkLst>
            <pc:docMk/>
            <pc:sldMk cId="3064049694" sldId="936"/>
            <ac:spMk id="21" creationId="{042D9E7B-D1BB-4A59-8D12-11E6C2FA55AC}"/>
          </ac:spMkLst>
        </pc:spChg>
        <pc:graphicFrameChg chg="mod">
          <ac:chgData name="Arbie Sta. Maria" userId="f3148812-4228-411f-bf9f-5a2561256554" providerId="ADAL" clId="{9223C93A-E6BB-4FCC-AE8E-F0E54DD55611}" dt="2023-01-11T03:01:39.619" v="616" actId="207"/>
          <ac:graphicFrameMkLst>
            <pc:docMk/>
            <pc:sldMk cId="3064049694" sldId="936"/>
            <ac:graphicFrameMk id="8" creationId="{00000000-0000-0000-0000-000000000000}"/>
          </ac:graphicFrameMkLst>
        </pc:graphicFrameChg>
      </pc:sldChg>
      <pc:sldChg chg="delSp modSp mod">
        <pc:chgData name="Arbie Sta. Maria" userId="f3148812-4228-411f-bf9f-5a2561256554" providerId="ADAL" clId="{9223C93A-E6BB-4FCC-AE8E-F0E54DD55611}" dt="2023-01-11T03:03:45.637" v="633" actId="20577"/>
        <pc:sldMkLst>
          <pc:docMk/>
          <pc:sldMk cId="2463589929" sldId="937"/>
        </pc:sldMkLst>
        <pc:spChg chg="mod">
          <ac:chgData name="Arbie Sta. Maria" userId="f3148812-4228-411f-bf9f-5a2561256554" providerId="ADAL" clId="{9223C93A-E6BB-4FCC-AE8E-F0E54DD55611}" dt="2023-01-11T03:03:45.637" v="633" actId="20577"/>
          <ac:spMkLst>
            <pc:docMk/>
            <pc:sldMk cId="2463589929" sldId="937"/>
            <ac:spMk id="21" creationId="{042D9E7B-D1BB-4A59-8D12-11E6C2FA55AC}"/>
          </ac:spMkLst>
        </pc:spChg>
        <pc:picChg chg="del">
          <ac:chgData name="Arbie Sta. Maria" userId="f3148812-4228-411f-bf9f-5a2561256554" providerId="ADAL" clId="{9223C93A-E6BB-4FCC-AE8E-F0E54DD55611}" dt="2023-01-11T03:03:36.743" v="631" actId="478"/>
          <ac:picMkLst>
            <pc:docMk/>
            <pc:sldMk cId="2463589929" sldId="937"/>
            <ac:picMk id="8" creationId="{87B56C82-ACCF-4C63-9BE1-46FE8D8753F9}"/>
          </ac:picMkLst>
        </pc:picChg>
      </pc:sldChg>
      <pc:sldChg chg="modSp mod">
        <pc:chgData name="Arbie Sta. Maria" userId="f3148812-4228-411f-bf9f-5a2561256554" providerId="ADAL" clId="{9223C93A-E6BB-4FCC-AE8E-F0E54DD55611}" dt="2023-01-11T03:03:59.054" v="634" actId="14100"/>
        <pc:sldMkLst>
          <pc:docMk/>
          <pc:sldMk cId="2094163242" sldId="938"/>
        </pc:sldMkLst>
        <pc:spChg chg="mod">
          <ac:chgData name="Arbie Sta. Maria" userId="f3148812-4228-411f-bf9f-5a2561256554" providerId="ADAL" clId="{9223C93A-E6BB-4FCC-AE8E-F0E54DD55611}" dt="2023-01-11T03:03:59.054" v="634" actId="14100"/>
          <ac:spMkLst>
            <pc:docMk/>
            <pc:sldMk cId="2094163242" sldId="938"/>
            <ac:spMk id="21" creationId="{042D9E7B-D1BB-4A59-8D12-11E6C2FA55AC}"/>
          </ac:spMkLst>
        </pc:spChg>
      </pc:sldChg>
      <pc:sldChg chg="modSp mod">
        <pc:chgData name="Arbie Sta. Maria" userId="f3148812-4228-411f-bf9f-5a2561256554" providerId="ADAL" clId="{9223C93A-E6BB-4FCC-AE8E-F0E54DD55611}" dt="2023-01-11T03:07:16.760" v="661" actId="255"/>
        <pc:sldMkLst>
          <pc:docMk/>
          <pc:sldMk cId="3929808251" sldId="945"/>
        </pc:sldMkLst>
        <pc:spChg chg="mod">
          <ac:chgData name="Arbie Sta. Maria" userId="f3148812-4228-411f-bf9f-5a2561256554" providerId="ADAL" clId="{9223C93A-E6BB-4FCC-AE8E-F0E54DD55611}" dt="2023-01-11T03:07:06.593" v="659" actId="14100"/>
          <ac:spMkLst>
            <pc:docMk/>
            <pc:sldMk cId="3929808251" sldId="945"/>
            <ac:spMk id="21" creationId="{042D9E7B-D1BB-4A59-8D12-11E6C2FA55AC}"/>
          </ac:spMkLst>
        </pc:spChg>
        <pc:graphicFrameChg chg="mod modGraphic">
          <ac:chgData name="Arbie Sta. Maria" userId="f3148812-4228-411f-bf9f-5a2561256554" providerId="ADAL" clId="{9223C93A-E6BB-4FCC-AE8E-F0E54DD55611}" dt="2023-01-11T03:07:16.760" v="661" actId="255"/>
          <ac:graphicFrameMkLst>
            <pc:docMk/>
            <pc:sldMk cId="3929808251" sldId="945"/>
            <ac:graphicFrameMk id="2" creationId="{8B23506C-3C3D-1856-9756-6D501BBF10F5}"/>
          </ac:graphicFrameMkLst>
        </pc:graphicFrameChg>
      </pc:sldChg>
      <pc:sldChg chg="modSp mod">
        <pc:chgData name="Arbie Sta. Maria" userId="f3148812-4228-411f-bf9f-5a2561256554" providerId="ADAL" clId="{9223C93A-E6BB-4FCC-AE8E-F0E54DD55611}" dt="2023-01-11T03:10:59.793" v="689" actId="207"/>
        <pc:sldMkLst>
          <pc:docMk/>
          <pc:sldMk cId="4287807783" sldId="946"/>
        </pc:sldMkLst>
        <pc:spChg chg="mod">
          <ac:chgData name="Arbie Sta. Maria" userId="f3148812-4228-411f-bf9f-5a2561256554" providerId="ADAL" clId="{9223C93A-E6BB-4FCC-AE8E-F0E54DD55611}" dt="2023-01-11T03:09:03.808" v="673" actId="14100"/>
          <ac:spMkLst>
            <pc:docMk/>
            <pc:sldMk cId="4287807783" sldId="946"/>
            <ac:spMk id="21" creationId="{042D9E7B-D1BB-4A59-8D12-11E6C2FA55AC}"/>
          </ac:spMkLst>
        </pc:spChg>
        <pc:graphicFrameChg chg="modGraphic">
          <ac:chgData name="Arbie Sta. Maria" userId="f3148812-4228-411f-bf9f-5a2561256554" providerId="ADAL" clId="{9223C93A-E6BB-4FCC-AE8E-F0E54DD55611}" dt="2023-01-11T03:10:59.793" v="689" actId="207"/>
          <ac:graphicFrameMkLst>
            <pc:docMk/>
            <pc:sldMk cId="4287807783" sldId="946"/>
            <ac:graphicFrameMk id="3" creationId="{0014D9C8-2444-5AE1-EA96-82A0A782F4CE}"/>
          </ac:graphicFrameMkLst>
        </pc:graphicFrameChg>
      </pc:sldChg>
      <pc:sldChg chg="delSp modSp mod">
        <pc:chgData name="Arbie Sta. Maria" userId="f3148812-4228-411f-bf9f-5a2561256554" providerId="ADAL" clId="{9223C93A-E6BB-4FCC-AE8E-F0E54DD55611}" dt="2023-01-11T03:15:15.959" v="726" actId="1076"/>
        <pc:sldMkLst>
          <pc:docMk/>
          <pc:sldMk cId="4166455025" sldId="951"/>
        </pc:sldMkLst>
        <pc:spChg chg="del">
          <ac:chgData name="Arbie Sta. Maria" userId="f3148812-4228-411f-bf9f-5a2561256554" providerId="ADAL" clId="{9223C93A-E6BB-4FCC-AE8E-F0E54DD55611}" dt="2023-01-11T03:14:41.900" v="719" actId="478"/>
          <ac:spMkLst>
            <pc:docMk/>
            <pc:sldMk cId="4166455025" sldId="951"/>
            <ac:spMk id="6" creationId="{DB836621-86B0-4A89-BE9B-248C074EE3EF}"/>
          </ac:spMkLst>
        </pc:spChg>
        <pc:spChg chg="mod">
          <ac:chgData name="Arbie Sta. Maria" userId="f3148812-4228-411f-bf9f-5a2561256554" providerId="ADAL" clId="{9223C93A-E6BB-4FCC-AE8E-F0E54DD55611}" dt="2023-01-11T03:14:36.306" v="718" actId="465"/>
          <ac:spMkLst>
            <pc:docMk/>
            <pc:sldMk cId="4166455025" sldId="951"/>
            <ac:spMk id="7" creationId="{DAA945A5-8FEA-4C12-8848-FA2AE3698B17}"/>
          </ac:spMkLst>
        </pc:spChg>
        <pc:picChg chg="mod">
          <ac:chgData name="Arbie Sta. Maria" userId="f3148812-4228-411f-bf9f-5a2561256554" providerId="ADAL" clId="{9223C93A-E6BB-4FCC-AE8E-F0E54DD55611}" dt="2023-01-11T03:15:15.959" v="726" actId="1076"/>
          <ac:picMkLst>
            <pc:docMk/>
            <pc:sldMk cId="4166455025" sldId="951"/>
            <ac:picMk id="5" creationId="{00000000-0000-0000-0000-000000000000}"/>
          </ac:picMkLst>
        </pc:picChg>
      </pc:sldChg>
      <pc:sldChg chg="modSp mod">
        <pc:chgData name="Arbie Sta. Maria" userId="f3148812-4228-411f-bf9f-5a2561256554" providerId="ADAL" clId="{9223C93A-E6BB-4FCC-AE8E-F0E54DD55611}" dt="2023-01-11T03:15:23.181" v="727" actId="14100"/>
        <pc:sldMkLst>
          <pc:docMk/>
          <pc:sldMk cId="3599868816" sldId="952"/>
        </pc:sldMkLst>
        <pc:spChg chg="mod">
          <ac:chgData name="Arbie Sta. Maria" userId="f3148812-4228-411f-bf9f-5a2561256554" providerId="ADAL" clId="{9223C93A-E6BB-4FCC-AE8E-F0E54DD55611}" dt="2023-01-11T03:15:23.181" v="727" actId="14100"/>
          <ac:spMkLst>
            <pc:docMk/>
            <pc:sldMk cId="3599868816" sldId="952"/>
            <ac:spMk id="21" creationId="{042D9E7B-D1BB-4A59-8D12-11E6C2FA55AC}"/>
          </ac:spMkLst>
        </pc:spChg>
      </pc:sldChg>
      <pc:sldChg chg="modSp mod">
        <pc:chgData name="Arbie Sta. Maria" userId="f3148812-4228-411f-bf9f-5a2561256554" providerId="ADAL" clId="{9223C93A-E6BB-4FCC-AE8E-F0E54DD55611}" dt="2023-01-11T03:15:56.939" v="734" actId="207"/>
        <pc:sldMkLst>
          <pc:docMk/>
          <pc:sldMk cId="3326155022" sldId="953"/>
        </pc:sldMkLst>
        <pc:spChg chg="mod">
          <ac:chgData name="Arbie Sta. Maria" userId="f3148812-4228-411f-bf9f-5a2561256554" providerId="ADAL" clId="{9223C93A-E6BB-4FCC-AE8E-F0E54DD55611}" dt="2023-01-11T03:15:32.527" v="728" actId="14100"/>
          <ac:spMkLst>
            <pc:docMk/>
            <pc:sldMk cId="3326155022" sldId="953"/>
            <ac:spMk id="21" creationId="{042D9E7B-D1BB-4A59-8D12-11E6C2FA55AC}"/>
          </ac:spMkLst>
        </pc:spChg>
        <pc:graphicFrameChg chg="mod">
          <ac:chgData name="Arbie Sta. Maria" userId="f3148812-4228-411f-bf9f-5a2561256554" providerId="ADAL" clId="{9223C93A-E6BB-4FCC-AE8E-F0E54DD55611}" dt="2023-01-11T03:15:56.939" v="734" actId="207"/>
          <ac:graphicFrameMkLst>
            <pc:docMk/>
            <pc:sldMk cId="3326155022" sldId="953"/>
            <ac:graphicFrameMk id="7" creationId="{00000000-0000-0000-0000-000000000000}"/>
          </ac:graphicFrameMkLst>
        </pc:graphicFrameChg>
      </pc:sldChg>
      <pc:sldChg chg="modSp mod">
        <pc:chgData name="Arbie Sta. Maria" userId="f3148812-4228-411f-bf9f-5a2561256554" providerId="ADAL" clId="{9223C93A-E6BB-4FCC-AE8E-F0E54DD55611}" dt="2023-01-11T03:16:43.442" v="738" actId="14826"/>
        <pc:sldMkLst>
          <pc:docMk/>
          <pc:sldMk cId="2919738417" sldId="954"/>
        </pc:sldMkLst>
        <pc:spChg chg="mod">
          <ac:chgData name="Arbie Sta. Maria" userId="f3148812-4228-411f-bf9f-5a2561256554" providerId="ADAL" clId="{9223C93A-E6BB-4FCC-AE8E-F0E54DD55611}" dt="2023-01-11T03:16:14.536" v="735" actId="14100"/>
          <ac:spMkLst>
            <pc:docMk/>
            <pc:sldMk cId="2919738417" sldId="954"/>
            <ac:spMk id="21" creationId="{042D9E7B-D1BB-4A59-8D12-11E6C2FA55AC}"/>
          </ac:spMkLst>
        </pc:spChg>
        <pc:picChg chg="mod">
          <ac:chgData name="Arbie Sta. Maria" userId="f3148812-4228-411f-bf9f-5a2561256554" providerId="ADAL" clId="{9223C93A-E6BB-4FCC-AE8E-F0E54DD55611}" dt="2023-01-11T03:16:43.442" v="738" actId="14826"/>
          <ac:picMkLst>
            <pc:docMk/>
            <pc:sldMk cId="2919738417" sldId="954"/>
            <ac:picMk id="2" creationId="{00000000-0000-0000-0000-000000000000}"/>
          </ac:picMkLst>
        </pc:picChg>
      </pc:sldChg>
      <pc:sldChg chg="modSp mod">
        <pc:chgData name="Arbie Sta. Maria" userId="f3148812-4228-411f-bf9f-5a2561256554" providerId="ADAL" clId="{9223C93A-E6BB-4FCC-AE8E-F0E54DD55611}" dt="2023-01-11T03:22:54.770" v="794" actId="207"/>
        <pc:sldMkLst>
          <pc:docMk/>
          <pc:sldMk cId="2826066448" sldId="958"/>
        </pc:sldMkLst>
        <pc:graphicFrameChg chg="mod">
          <ac:chgData name="Arbie Sta. Maria" userId="f3148812-4228-411f-bf9f-5a2561256554" providerId="ADAL" clId="{9223C93A-E6BB-4FCC-AE8E-F0E54DD55611}" dt="2023-01-11T03:22:54.770" v="794" actId="207"/>
          <ac:graphicFrameMkLst>
            <pc:docMk/>
            <pc:sldMk cId="2826066448" sldId="958"/>
            <ac:graphicFrameMk id="6" creationId="{00000000-0000-0000-0000-000000000000}"/>
          </ac:graphicFrameMkLst>
        </pc:graphicFrameChg>
      </pc:sldChg>
      <pc:sldChg chg="delSp modSp del mod">
        <pc:chgData name="Arbie Sta. Maria" userId="f3148812-4228-411f-bf9f-5a2561256554" providerId="ADAL" clId="{9223C93A-E6BB-4FCC-AE8E-F0E54DD55611}" dt="2023-01-11T03:21:38.159" v="782" actId="47"/>
        <pc:sldMkLst>
          <pc:docMk/>
          <pc:sldMk cId="1854112066" sldId="959"/>
        </pc:sldMkLst>
        <pc:grpChg chg="del mod">
          <ac:chgData name="Arbie Sta. Maria" userId="f3148812-4228-411f-bf9f-5a2561256554" providerId="ADAL" clId="{9223C93A-E6BB-4FCC-AE8E-F0E54DD55611}" dt="2023-01-11T03:20:34.595" v="774" actId="478"/>
          <ac:grpSpMkLst>
            <pc:docMk/>
            <pc:sldMk cId="1854112066" sldId="959"/>
            <ac:grpSpMk id="2" creationId="{00000000-0000-0000-0000-000000000000}"/>
          </ac:grpSpMkLst>
        </pc:grpChg>
      </pc:sldChg>
      <pc:sldChg chg="modSp mod">
        <pc:chgData name="Arbie Sta. Maria" userId="f3148812-4228-411f-bf9f-5a2561256554" providerId="ADAL" clId="{9223C93A-E6BB-4FCC-AE8E-F0E54DD55611}" dt="2023-01-11T03:21:48.236" v="785" actId="20577"/>
        <pc:sldMkLst>
          <pc:docMk/>
          <pc:sldMk cId="2654628495" sldId="960"/>
        </pc:sldMkLst>
        <pc:spChg chg="mod">
          <ac:chgData name="Arbie Sta. Maria" userId="f3148812-4228-411f-bf9f-5a2561256554" providerId="ADAL" clId="{9223C93A-E6BB-4FCC-AE8E-F0E54DD55611}" dt="2023-01-11T03:21:48.236" v="785" actId="20577"/>
          <ac:spMkLst>
            <pc:docMk/>
            <pc:sldMk cId="2654628495" sldId="960"/>
            <ac:spMk id="21" creationId="{042D9E7B-D1BB-4A59-8D12-11E6C2FA55AC}"/>
          </ac:spMkLst>
        </pc:spChg>
      </pc:sldChg>
      <pc:sldChg chg="delSp modSp mod">
        <pc:chgData name="Arbie Sta. Maria" userId="f3148812-4228-411f-bf9f-5a2561256554" providerId="ADAL" clId="{9223C93A-E6BB-4FCC-AE8E-F0E54DD55611}" dt="2023-01-11T03:21:59.142" v="787" actId="14100"/>
        <pc:sldMkLst>
          <pc:docMk/>
          <pc:sldMk cId="547671551" sldId="961"/>
        </pc:sldMkLst>
        <pc:spChg chg="mod">
          <ac:chgData name="Arbie Sta. Maria" userId="f3148812-4228-411f-bf9f-5a2561256554" providerId="ADAL" clId="{9223C93A-E6BB-4FCC-AE8E-F0E54DD55611}" dt="2023-01-11T03:21:59.142" v="787" actId="14100"/>
          <ac:spMkLst>
            <pc:docMk/>
            <pc:sldMk cId="547671551" sldId="961"/>
            <ac:spMk id="21" creationId="{042D9E7B-D1BB-4A59-8D12-11E6C2FA55AC}"/>
          </ac:spMkLst>
        </pc:spChg>
        <pc:picChg chg="del">
          <ac:chgData name="Arbie Sta. Maria" userId="f3148812-4228-411f-bf9f-5a2561256554" providerId="ADAL" clId="{9223C93A-E6BB-4FCC-AE8E-F0E54DD55611}" dt="2023-01-11T03:21:54.997" v="786" actId="478"/>
          <ac:picMkLst>
            <pc:docMk/>
            <pc:sldMk cId="547671551" sldId="961"/>
            <ac:picMk id="3" creationId="{6795E1A0-1EC1-4EB9-8F07-84F89750D31A}"/>
          </ac:picMkLst>
        </pc:picChg>
      </pc:sldChg>
      <pc:sldChg chg="modSp mod">
        <pc:chgData name="Arbie Sta. Maria" userId="f3148812-4228-411f-bf9f-5a2561256554" providerId="ADAL" clId="{9223C93A-E6BB-4FCC-AE8E-F0E54DD55611}" dt="2023-01-11T03:23:44.171" v="799" actId="14100"/>
        <pc:sldMkLst>
          <pc:docMk/>
          <pc:sldMk cId="280914293" sldId="962"/>
        </pc:sldMkLst>
        <pc:spChg chg="mod">
          <ac:chgData name="Arbie Sta. Maria" userId="f3148812-4228-411f-bf9f-5a2561256554" providerId="ADAL" clId="{9223C93A-E6BB-4FCC-AE8E-F0E54DD55611}" dt="2023-01-11T03:23:44.171" v="799" actId="14100"/>
          <ac:spMkLst>
            <pc:docMk/>
            <pc:sldMk cId="280914293" sldId="962"/>
            <ac:spMk id="21" creationId="{042D9E7B-D1BB-4A59-8D12-11E6C2FA55AC}"/>
          </ac:spMkLst>
        </pc:spChg>
        <pc:graphicFrameChg chg="mod">
          <ac:chgData name="Arbie Sta. Maria" userId="f3148812-4228-411f-bf9f-5a2561256554" providerId="ADAL" clId="{9223C93A-E6BB-4FCC-AE8E-F0E54DD55611}" dt="2023-01-11T03:23:28.349" v="798" actId="14100"/>
          <ac:graphicFrameMkLst>
            <pc:docMk/>
            <pc:sldMk cId="280914293" sldId="962"/>
            <ac:graphicFrameMk id="6" creationId="{00000000-0000-0000-0000-000000000000}"/>
          </ac:graphicFrameMkLst>
        </pc:graphicFrameChg>
      </pc:sldChg>
      <pc:sldChg chg="del">
        <pc:chgData name="Arbie Sta. Maria" userId="f3148812-4228-411f-bf9f-5a2561256554" providerId="ADAL" clId="{9223C93A-E6BB-4FCC-AE8E-F0E54DD55611}" dt="2023-01-11T03:24:17.782" v="802" actId="47"/>
        <pc:sldMkLst>
          <pc:docMk/>
          <pc:sldMk cId="1081164117" sldId="963"/>
        </pc:sldMkLst>
      </pc:sldChg>
      <pc:sldChg chg="modSp mod">
        <pc:chgData name="Arbie Sta. Maria" userId="f3148812-4228-411f-bf9f-5a2561256554" providerId="ADAL" clId="{9223C93A-E6BB-4FCC-AE8E-F0E54DD55611}" dt="2023-01-11T03:24:34.377" v="804" actId="14100"/>
        <pc:sldMkLst>
          <pc:docMk/>
          <pc:sldMk cId="2062799833" sldId="964"/>
        </pc:sldMkLst>
        <pc:spChg chg="mod">
          <ac:chgData name="Arbie Sta. Maria" userId="f3148812-4228-411f-bf9f-5a2561256554" providerId="ADAL" clId="{9223C93A-E6BB-4FCC-AE8E-F0E54DD55611}" dt="2023-01-11T03:24:34.377" v="804" actId="14100"/>
          <ac:spMkLst>
            <pc:docMk/>
            <pc:sldMk cId="2062799833" sldId="964"/>
            <ac:spMk id="21" creationId="{042D9E7B-D1BB-4A59-8D12-11E6C2FA55AC}"/>
          </ac:spMkLst>
        </pc:spChg>
      </pc:sldChg>
      <pc:sldChg chg="delSp modSp mod">
        <pc:chgData name="Arbie Sta. Maria" userId="f3148812-4228-411f-bf9f-5a2561256554" providerId="ADAL" clId="{9223C93A-E6BB-4FCC-AE8E-F0E54DD55611}" dt="2023-01-11T03:26:09.384" v="817" actId="20577"/>
        <pc:sldMkLst>
          <pc:docMk/>
          <pc:sldMk cId="2747474790" sldId="965"/>
        </pc:sldMkLst>
        <pc:spChg chg="mod">
          <ac:chgData name="Arbie Sta. Maria" userId="f3148812-4228-411f-bf9f-5a2561256554" providerId="ADAL" clId="{9223C93A-E6BB-4FCC-AE8E-F0E54DD55611}" dt="2023-01-11T03:26:09.384" v="817" actId="20577"/>
          <ac:spMkLst>
            <pc:docMk/>
            <pc:sldMk cId="2747474790" sldId="965"/>
            <ac:spMk id="21" creationId="{042D9E7B-D1BB-4A59-8D12-11E6C2FA55AC}"/>
          </ac:spMkLst>
        </pc:spChg>
        <pc:picChg chg="del">
          <ac:chgData name="Arbie Sta. Maria" userId="f3148812-4228-411f-bf9f-5a2561256554" providerId="ADAL" clId="{9223C93A-E6BB-4FCC-AE8E-F0E54DD55611}" dt="2023-01-11T03:25:57.458" v="815" actId="478"/>
          <ac:picMkLst>
            <pc:docMk/>
            <pc:sldMk cId="2747474790" sldId="965"/>
            <ac:picMk id="7" creationId="{8395710A-717C-4CFB-AA1A-4C44408D52DA}"/>
          </ac:picMkLst>
        </pc:picChg>
      </pc:sldChg>
      <pc:sldChg chg="modSp mod">
        <pc:chgData name="Arbie Sta. Maria" userId="f3148812-4228-411f-bf9f-5a2561256554" providerId="ADAL" clId="{9223C93A-E6BB-4FCC-AE8E-F0E54DD55611}" dt="2023-01-11T03:25:44.416" v="814" actId="14100"/>
        <pc:sldMkLst>
          <pc:docMk/>
          <pc:sldMk cId="839278771" sldId="966"/>
        </pc:sldMkLst>
        <pc:spChg chg="mod">
          <ac:chgData name="Arbie Sta. Maria" userId="f3148812-4228-411f-bf9f-5a2561256554" providerId="ADAL" clId="{9223C93A-E6BB-4FCC-AE8E-F0E54DD55611}" dt="2023-01-11T03:24:59.893" v="805" actId="14100"/>
          <ac:spMkLst>
            <pc:docMk/>
            <pc:sldMk cId="839278771" sldId="966"/>
            <ac:spMk id="21" creationId="{042D9E7B-D1BB-4A59-8D12-11E6C2FA55AC}"/>
          </ac:spMkLst>
        </pc:spChg>
        <pc:picChg chg="mod">
          <ac:chgData name="Arbie Sta. Maria" userId="f3148812-4228-411f-bf9f-5a2561256554" providerId="ADAL" clId="{9223C93A-E6BB-4FCC-AE8E-F0E54DD55611}" dt="2023-01-11T03:25:44.416" v="814" actId="14100"/>
          <ac:picMkLst>
            <pc:docMk/>
            <pc:sldMk cId="839278771" sldId="966"/>
            <ac:picMk id="3" creationId="{F4490D9F-69DD-4E54-805A-96FF41DB2021}"/>
          </ac:picMkLst>
        </pc:picChg>
      </pc:sldChg>
      <pc:sldChg chg="addSp delSp modSp mod">
        <pc:chgData name="Arbie Sta. Maria" userId="f3148812-4228-411f-bf9f-5a2561256554" providerId="ADAL" clId="{9223C93A-E6BB-4FCC-AE8E-F0E54DD55611}" dt="2023-01-11T02:05:00.977" v="299" actId="207"/>
        <pc:sldMkLst>
          <pc:docMk/>
          <pc:sldMk cId="3979235549" sldId="970"/>
        </pc:sldMkLst>
        <pc:spChg chg="mod">
          <ac:chgData name="Arbie Sta. Maria" userId="f3148812-4228-411f-bf9f-5a2561256554" providerId="ADAL" clId="{9223C93A-E6BB-4FCC-AE8E-F0E54DD55611}" dt="2023-01-11T02:04:21.764" v="289" actId="20577"/>
          <ac:spMkLst>
            <pc:docMk/>
            <pc:sldMk cId="3979235549" sldId="970"/>
            <ac:spMk id="21" creationId="{042D9E7B-D1BB-4A59-8D12-11E6C2FA55AC}"/>
          </ac:spMkLst>
        </pc:spChg>
        <pc:graphicFrameChg chg="add mod modGraphic">
          <ac:chgData name="Arbie Sta. Maria" userId="f3148812-4228-411f-bf9f-5a2561256554" providerId="ADAL" clId="{9223C93A-E6BB-4FCC-AE8E-F0E54DD55611}" dt="2023-01-11T02:05:00.977" v="299" actId="207"/>
          <ac:graphicFrameMkLst>
            <pc:docMk/>
            <pc:sldMk cId="3979235549" sldId="970"/>
            <ac:graphicFrameMk id="2" creationId="{F9FDA6CE-D8E8-72BB-8E19-11F7D74C4D27}"/>
          </ac:graphicFrameMkLst>
        </pc:graphicFrameChg>
        <pc:picChg chg="del">
          <ac:chgData name="Arbie Sta. Maria" userId="f3148812-4228-411f-bf9f-5a2561256554" providerId="ADAL" clId="{9223C93A-E6BB-4FCC-AE8E-F0E54DD55611}" dt="2023-01-11T02:03:41.517" v="284" actId="478"/>
          <ac:picMkLst>
            <pc:docMk/>
            <pc:sldMk cId="3979235549" sldId="970"/>
            <ac:picMk id="7" creationId="{A1ECFABF-6BB1-4037-A3A7-F6C42DD5EDD5}"/>
          </ac:picMkLst>
        </pc:picChg>
      </pc:sldChg>
      <pc:sldChg chg="modSp mod">
        <pc:chgData name="Arbie Sta. Maria" userId="f3148812-4228-411f-bf9f-5a2561256554" providerId="ADAL" clId="{9223C93A-E6BB-4FCC-AE8E-F0E54DD55611}" dt="2023-01-11T02:49:01.023" v="508" actId="948"/>
        <pc:sldMkLst>
          <pc:docMk/>
          <pc:sldMk cId="2006666049" sldId="971"/>
        </pc:sldMkLst>
        <pc:spChg chg="mod">
          <ac:chgData name="Arbie Sta. Maria" userId="f3148812-4228-411f-bf9f-5a2561256554" providerId="ADAL" clId="{9223C93A-E6BB-4FCC-AE8E-F0E54DD55611}" dt="2023-01-11T02:49:01.023" v="508" actId="948"/>
          <ac:spMkLst>
            <pc:docMk/>
            <pc:sldMk cId="2006666049" sldId="971"/>
            <ac:spMk id="21" creationId="{042D9E7B-D1BB-4A59-8D12-11E6C2FA55AC}"/>
          </ac:spMkLst>
        </pc:spChg>
      </pc:sldChg>
      <pc:sldChg chg="modSp mod">
        <pc:chgData name="Arbie Sta. Maria" userId="f3148812-4228-411f-bf9f-5a2561256554" providerId="ADAL" clId="{9223C93A-E6BB-4FCC-AE8E-F0E54DD55611}" dt="2023-01-11T01:25:25.096" v="43" actId="207"/>
        <pc:sldMkLst>
          <pc:docMk/>
          <pc:sldMk cId="2705123897" sldId="973"/>
        </pc:sldMkLst>
        <pc:spChg chg="mod">
          <ac:chgData name="Arbie Sta. Maria" userId="f3148812-4228-411f-bf9f-5a2561256554" providerId="ADAL" clId="{9223C93A-E6BB-4FCC-AE8E-F0E54DD55611}" dt="2023-01-11T01:25:00.386" v="41" actId="14100"/>
          <ac:spMkLst>
            <pc:docMk/>
            <pc:sldMk cId="2705123897" sldId="973"/>
            <ac:spMk id="10" creationId="{042D9E7B-D1BB-4A59-8D12-11E6C2FA55AC}"/>
          </ac:spMkLst>
        </pc:spChg>
        <pc:graphicFrameChg chg="mod">
          <ac:chgData name="Arbie Sta. Maria" userId="f3148812-4228-411f-bf9f-5a2561256554" providerId="ADAL" clId="{9223C93A-E6BB-4FCC-AE8E-F0E54DD55611}" dt="2023-01-11T01:25:25.096" v="43" actId="207"/>
          <ac:graphicFrameMkLst>
            <pc:docMk/>
            <pc:sldMk cId="2705123897" sldId="973"/>
            <ac:graphicFrameMk id="6" creationId="{9C2CB5D0-ED63-4C05-8F28-35F962AE4B25}"/>
          </ac:graphicFrameMkLst>
        </pc:graphicFrameChg>
      </pc:sldChg>
      <pc:sldChg chg="delSp modSp mod">
        <pc:chgData name="Arbie Sta. Maria" userId="f3148812-4228-411f-bf9f-5a2561256554" providerId="ADAL" clId="{9223C93A-E6BB-4FCC-AE8E-F0E54DD55611}" dt="2023-01-11T01:54:16.807" v="230" actId="20577"/>
        <pc:sldMkLst>
          <pc:docMk/>
          <pc:sldMk cId="3366586876" sldId="974"/>
        </pc:sldMkLst>
        <pc:spChg chg="mod">
          <ac:chgData name="Arbie Sta. Maria" userId="f3148812-4228-411f-bf9f-5a2561256554" providerId="ADAL" clId="{9223C93A-E6BB-4FCC-AE8E-F0E54DD55611}" dt="2023-01-11T01:54:16.807" v="230" actId="20577"/>
          <ac:spMkLst>
            <pc:docMk/>
            <pc:sldMk cId="3366586876" sldId="974"/>
            <ac:spMk id="10" creationId="{042D9E7B-D1BB-4A59-8D12-11E6C2FA55AC}"/>
          </ac:spMkLst>
        </pc:spChg>
        <pc:picChg chg="del">
          <ac:chgData name="Arbie Sta. Maria" userId="f3148812-4228-411f-bf9f-5a2561256554" providerId="ADAL" clId="{9223C93A-E6BB-4FCC-AE8E-F0E54DD55611}" dt="2023-01-11T01:53:52.992" v="226" actId="478"/>
          <ac:picMkLst>
            <pc:docMk/>
            <pc:sldMk cId="3366586876" sldId="974"/>
            <ac:picMk id="5" creationId="{9D57E5EA-5D89-40F0-8A17-4494690D4443}"/>
          </ac:picMkLst>
        </pc:picChg>
      </pc:sldChg>
      <pc:sldChg chg="modSp mod">
        <pc:chgData name="Arbie Sta. Maria" userId="f3148812-4228-411f-bf9f-5a2561256554" providerId="ADAL" clId="{9223C93A-E6BB-4FCC-AE8E-F0E54DD55611}" dt="2023-01-11T03:08:04.841" v="666" actId="255"/>
        <pc:sldMkLst>
          <pc:docMk/>
          <pc:sldMk cId="2680846537" sldId="975"/>
        </pc:sldMkLst>
        <pc:spChg chg="mod">
          <ac:chgData name="Arbie Sta. Maria" userId="f3148812-4228-411f-bf9f-5a2561256554" providerId="ADAL" clId="{9223C93A-E6BB-4FCC-AE8E-F0E54DD55611}" dt="2023-01-11T03:07:44.709" v="662" actId="14100"/>
          <ac:spMkLst>
            <pc:docMk/>
            <pc:sldMk cId="2680846537" sldId="975"/>
            <ac:spMk id="21" creationId="{042D9E7B-D1BB-4A59-8D12-11E6C2FA55AC}"/>
          </ac:spMkLst>
        </pc:spChg>
        <pc:graphicFrameChg chg="mod modGraphic">
          <ac:chgData name="Arbie Sta. Maria" userId="f3148812-4228-411f-bf9f-5a2561256554" providerId="ADAL" clId="{9223C93A-E6BB-4FCC-AE8E-F0E54DD55611}" dt="2023-01-11T03:08:04.841" v="666" actId="255"/>
          <ac:graphicFrameMkLst>
            <pc:docMk/>
            <pc:sldMk cId="2680846537" sldId="975"/>
            <ac:graphicFrameMk id="2" creationId="{889DF445-CF37-5E7C-352B-CC806663B2D3}"/>
          </ac:graphicFrameMkLst>
        </pc:graphicFrameChg>
      </pc:sldChg>
      <pc:sldChg chg="modSp mod">
        <pc:chgData name="Arbie Sta. Maria" userId="f3148812-4228-411f-bf9f-5a2561256554" providerId="ADAL" clId="{9223C93A-E6BB-4FCC-AE8E-F0E54DD55611}" dt="2023-01-11T03:08:49.761" v="672" actId="14100"/>
        <pc:sldMkLst>
          <pc:docMk/>
          <pc:sldMk cId="2793140648" sldId="976"/>
        </pc:sldMkLst>
        <pc:spChg chg="mod">
          <ac:chgData name="Arbie Sta. Maria" userId="f3148812-4228-411f-bf9f-5a2561256554" providerId="ADAL" clId="{9223C93A-E6BB-4FCC-AE8E-F0E54DD55611}" dt="2023-01-11T03:08:30.036" v="668" actId="14100"/>
          <ac:spMkLst>
            <pc:docMk/>
            <pc:sldMk cId="2793140648" sldId="976"/>
            <ac:spMk id="21" creationId="{042D9E7B-D1BB-4A59-8D12-11E6C2FA55AC}"/>
          </ac:spMkLst>
        </pc:spChg>
        <pc:graphicFrameChg chg="mod modGraphic">
          <ac:chgData name="Arbie Sta. Maria" userId="f3148812-4228-411f-bf9f-5a2561256554" providerId="ADAL" clId="{9223C93A-E6BB-4FCC-AE8E-F0E54DD55611}" dt="2023-01-11T03:08:49.761" v="672" actId="14100"/>
          <ac:graphicFrameMkLst>
            <pc:docMk/>
            <pc:sldMk cId="2793140648" sldId="976"/>
            <ac:graphicFrameMk id="2" creationId="{D2EB13B2-D589-A09E-E2C4-BD5A503B1958}"/>
          </ac:graphicFrameMkLst>
        </pc:graphicFrameChg>
      </pc:sldChg>
      <pc:sldChg chg="modSp mod">
        <pc:chgData name="Arbie Sta. Maria" userId="f3148812-4228-411f-bf9f-5a2561256554" providerId="ADAL" clId="{9223C93A-E6BB-4FCC-AE8E-F0E54DD55611}" dt="2023-01-11T03:26:20.560" v="818" actId="14100"/>
        <pc:sldMkLst>
          <pc:docMk/>
          <pc:sldMk cId="2828203336" sldId="977"/>
        </pc:sldMkLst>
        <pc:spChg chg="mod">
          <ac:chgData name="Arbie Sta. Maria" userId="f3148812-4228-411f-bf9f-5a2561256554" providerId="ADAL" clId="{9223C93A-E6BB-4FCC-AE8E-F0E54DD55611}" dt="2023-01-11T03:26:20.560" v="818" actId="14100"/>
          <ac:spMkLst>
            <pc:docMk/>
            <pc:sldMk cId="2828203336" sldId="977"/>
            <ac:spMk id="21" creationId="{042D9E7B-D1BB-4A59-8D12-11E6C2FA55AC}"/>
          </ac:spMkLst>
        </pc:spChg>
      </pc:sldChg>
      <pc:sldChg chg="modSp mod">
        <pc:chgData name="Arbie Sta. Maria" userId="f3148812-4228-411f-bf9f-5a2561256554" providerId="ADAL" clId="{9223C93A-E6BB-4FCC-AE8E-F0E54DD55611}" dt="2023-01-11T01:25:54.992" v="44" actId="14100"/>
        <pc:sldMkLst>
          <pc:docMk/>
          <pc:sldMk cId="3993017952" sldId="978"/>
        </pc:sldMkLst>
        <pc:spChg chg="mod">
          <ac:chgData name="Arbie Sta. Maria" userId="f3148812-4228-411f-bf9f-5a2561256554" providerId="ADAL" clId="{9223C93A-E6BB-4FCC-AE8E-F0E54DD55611}" dt="2023-01-11T01:25:54.992" v="44" actId="14100"/>
          <ac:spMkLst>
            <pc:docMk/>
            <pc:sldMk cId="3993017952" sldId="978"/>
            <ac:spMk id="10" creationId="{042D9E7B-D1BB-4A59-8D12-11E6C2FA55AC}"/>
          </ac:spMkLst>
        </pc:spChg>
      </pc:sldChg>
      <pc:sldChg chg="modSp mod">
        <pc:chgData name="Arbie Sta. Maria" userId="f3148812-4228-411f-bf9f-5a2561256554" providerId="ADAL" clId="{9223C93A-E6BB-4FCC-AE8E-F0E54DD55611}" dt="2023-01-11T01:27:22.896" v="52" actId="207"/>
        <pc:sldMkLst>
          <pc:docMk/>
          <pc:sldMk cId="3420713275" sldId="979"/>
        </pc:sldMkLst>
        <pc:spChg chg="mod">
          <ac:chgData name="Arbie Sta. Maria" userId="f3148812-4228-411f-bf9f-5a2561256554" providerId="ADAL" clId="{9223C93A-E6BB-4FCC-AE8E-F0E54DD55611}" dt="2023-01-11T01:26:29.882" v="45" actId="14100"/>
          <ac:spMkLst>
            <pc:docMk/>
            <pc:sldMk cId="3420713275" sldId="979"/>
            <ac:spMk id="10" creationId="{042D9E7B-D1BB-4A59-8D12-11E6C2FA55AC}"/>
          </ac:spMkLst>
        </pc:spChg>
        <pc:graphicFrameChg chg="mod">
          <ac:chgData name="Arbie Sta. Maria" userId="f3148812-4228-411f-bf9f-5a2561256554" providerId="ADAL" clId="{9223C93A-E6BB-4FCC-AE8E-F0E54DD55611}" dt="2023-01-11T01:27:22.896" v="52" actId="207"/>
          <ac:graphicFrameMkLst>
            <pc:docMk/>
            <pc:sldMk cId="3420713275" sldId="979"/>
            <ac:graphicFrameMk id="3" creationId="{F9014A17-25F4-C26C-DC43-8EBA1EB420A7}"/>
          </ac:graphicFrameMkLst>
        </pc:graphicFrameChg>
      </pc:sldChg>
      <pc:sldChg chg="modSp mod">
        <pc:chgData name="Arbie Sta. Maria" userId="f3148812-4228-411f-bf9f-5a2561256554" providerId="ADAL" clId="{9223C93A-E6BB-4FCC-AE8E-F0E54DD55611}" dt="2023-01-11T01:29:05.392" v="64" actId="207"/>
        <pc:sldMkLst>
          <pc:docMk/>
          <pc:sldMk cId="1192474837" sldId="980"/>
        </pc:sldMkLst>
        <pc:spChg chg="mod">
          <ac:chgData name="Arbie Sta. Maria" userId="f3148812-4228-411f-bf9f-5a2561256554" providerId="ADAL" clId="{9223C93A-E6BB-4FCC-AE8E-F0E54DD55611}" dt="2023-01-11T01:27:37.369" v="53" actId="14100"/>
          <ac:spMkLst>
            <pc:docMk/>
            <pc:sldMk cId="1192474837" sldId="980"/>
            <ac:spMk id="10" creationId="{042D9E7B-D1BB-4A59-8D12-11E6C2FA55AC}"/>
          </ac:spMkLst>
        </pc:spChg>
        <pc:graphicFrameChg chg="mod">
          <ac:chgData name="Arbie Sta. Maria" userId="f3148812-4228-411f-bf9f-5a2561256554" providerId="ADAL" clId="{9223C93A-E6BB-4FCC-AE8E-F0E54DD55611}" dt="2023-01-11T01:29:05.392" v="64" actId="207"/>
          <ac:graphicFrameMkLst>
            <pc:docMk/>
            <pc:sldMk cId="1192474837" sldId="980"/>
            <ac:graphicFrameMk id="6" creationId="{9C2CB5D0-ED63-4C05-8F28-35F962AE4B25}"/>
          </ac:graphicFrameMkLst>
        </pc:graphicFrameChg>
      </pc:sldChg>
      <pc:sldChg chg="modSp mod">
        <pc:chgData name="Arbie Sta. Maria" userId="f3148812-4228-411f-bf9f-5a2561256554" providerId="ADAL" clId="{9223C93A-E6BB-4FCC-AE8E-F0E54DD55611}" dt="2023-01-11T01:31:22.749" v="84" actId="255"/>
        <pc:sldMkLst>
          <pc:docMk/>
          <pc:sldMk cId="538613480" sldId="981"/>
        </pc:sldMkLst>
        <pc:spChg chg="mod">
          <ac:chgData name="Arbie Sta. Maria" userId="f3148812-4228-411f-bf9f-5a2561256554" providerId="ADAL" clId="{9223C93A-E6BB-4FCC-AE8E-F0E54DD55611}" dt="2023-01-11T01:30:30.380" v="71" actId="20577"/>
          <ac:spMkLst>
            <pc:docMk/>
            <pc:sldMk cId="538613480" sldId="981"/>
            <ac:spMk id="3" creationId="{0C91D465-3B0F-7CF9-FF85-9C2A6C6CE6C5}"/>
          </ac:spMkLst>
        </pc:spChg>
        <pc:graphicFrameChg chg="mod modGraphic">
          <ac:chgData name="Arbie Sta. Maria" userId="f3148812-4228-411f-bf9f-5a2561256554" providerId="ADAL" clId="{9223C93A-E6BB-4FCC-AE8E-F0E54DD55611}" dt="2023-01-11T01:31:22.749" v="84" actId="255"/>
          <ac:graphicFrameMkLst>
            <pc:docMk/>
            <pc:sldMk cId="538613480" sldId="981"/>
            <ac:graphicFrameMk id="7" creationId="{00F13D7A-A224-8489-DE3A-D5B0FD09EDEE}"/>
          </ac:graphicFrameMkLst>
        </pc:graphicFrameChg>
      </pc:sldChg>
      <pc:sldChg chg="modSp mod">
        <pc:chgData name="Arbie Sta. Maria" userId="f3148812-4228-411f-bf9f-5a2561256554" providerId="ADAL" clId="{9223C93A-E6BB-4FCC-AE8E-F0E54DD55611}" dt="2023-01-11T02:04:03.693" v="286" actId="14100"/>
        <pc:sldMkLst>
          <pc:docMk/>
          <pc:sldMk cId="79991188" sldId="982"/>
        </pc:sldMkLst>
        <pc:spChg chg="mod">
          <ac:chgData name="Arbie Sta. Maria" userId="f3148812-4228-411f-bf9f-5a2561256554" providerId="ADAL" clId="{9223C93A-E6BB-4FCC-AE8E-F0E54DD55611}" dt="2023-01-11T02:04:03.693" v="286" actId="14100"/>
          <ac:spMkLst>
            <pc:docMk/>
            <pc:sldMk cId="79991188" sldId="982"/>
            <ac:spMk id="21" creationId="{042D9E7B-D1BB-4A59-8D12-11E6C2FA55AC}"/>
          </ac:spMkLst>
        </pc:spChg>
      </pc:sldChg>
      <pc:sldChg chg="modSp mod">
        <pc:chgData name="Arbie Sta. Maria" userId="f3148812-4228-411f-bf9f-5a2561256554" providerId="ADAL" clId="{9223C93A-E6BB-4FCC-AE8E-F0E54DD55611}" dt="2023-01-11T02:14:43.400" v="392" actId="207"/>
        <pc:sldMkLst>
          <pc:docMk/>
          <pc:sldMk cId="3957801580" sldId="983"/>
        </pc:sldMkLst>
        <pc:spChg chg="mod">
          <ac:chgData name="Arbie Sta. Maria" userId="f3148812-4228-411f-bf9f-5a2561256554" providerId="ADAL" clId="{9223C93A-E6BB-4FCC-AE8E-F0E54DD55611}" dt="2023-01-11T02:06:36.065" v="314" actId="14100"/>
          <ac:spMkLst>
            <pc:docMk/>
            <pc:sldMk cId="3957801580" sldId="983"/>
            <ac:spMk id="21" creationId="{042D9E7B-D1BB-4A59-8D12-11E6C2FA55AC}"/>
          </ac:spMkLst>
        </pc:spChg>
        <pc:graphicFrameChg chg="mod">
          <ac:chgData name="Arbie Sta. Maria" userId="f3148812-4228-411f-bf9f-5a2561256554" providerId="ADAL" clId="{9223C93A-E6BB-4FCC-AE8E-F0E54DD55611}" dt="2023-01-11T02:14:43.400" v="392" actId="207"/>
          <ac:graphicFrameMkLst>
            <pc:docMk/>
            <pc:sldMk cId="3957801580" sldId="983"/>
            <ac:graphicFrameMk id="2" creationId="{243D656A-981F-68A1-2510-81976F170CED}"/>
          </ac:graphicFrameMkLst>
        </pc:graphicFrameChg>
      </pc:sldChg>
      <pc:sldChg chg="modSp mod">
        <pc:chgData name="Arbie Sta. Maria" userId="f3148812-4228-411f-bf9f-5a2561256554" providerId="ADAL" clId="{9223C93A-E6BB-4FCC-AE8E-F0E54DD55611}" dt="2023-01-11T02:12:09.187" v="370" actId="20577"/>
        <pc:sldMkLst>
          <pc:docMk/>
          <pc:sldMk cId="2725307541" sldId="985"/>
        </pc:sldMkLst>
        <pc:spChg chg="mod">
          <ac:chgData name="Arbie Sta. Maria" userId="f3148812-4228-411f-bf9f-5a2561256554" providerId="ADAL" clId="{9223C93A-E6BB-4FCC-AE8E-F0E54DD55611}" dt="2023-01-11T02:07:38.306" v="329" actId="14100"/>
          <ac:spMkLst>
            <pc:docMk/>
            <pc:sldMk cId="2725307541" sldId="985"/>
            <ac:spMk id="21" creationId="{042D9E7B-D1BB-4A59-8D12-11E6C2FA55AC}"/>
          </ac:spMkLst>
        </pc:spChg>
        <pc:graphicFrameChg chg="mod">
          <ac:chgData name="Arbie Sta. Maria" userId="f3148812-4228-411f-bf9f-5a2561256554" providerId="ADAL" clId="{9223C93A-E6BB-4FCC-AE8E-F0E54DD55611}" dt="2023-01-11T02:12:09.187" v="370" actId="20577"/>
          <ac:graphicFrameMkLst>
            <pc:docMk/>
            <pc:sldMk cId="2725307541" sldId="985"/>
            <ac:graphicFrameMk id="2" creationId="{243D656A-981F-68A1-2510-81976F170CED}"/>
          </ac:graphicFrameMkLst>
        </pc:graphicFrameChg>
      </pc:sldChg>
      <pc:sldChg chg="addSp delSp modSp del mod">
        <pc:chgData name="Arbie Sta. Maria" userId="f3148812-4228-411f-bf9f-5a2561256554" providerId="ADAL" clId="{9223C93A-E6BB-4FCC-AE8E-F0E54DD55611}" dt="2023-01-11T02:10:04.494" v="356" actId="47"/>
        <pc:sldMkLst>
          <pc:docMk/>
          <pc:sldMk cId="3420594824" sldId="986"/>
        </pc:sldMkLst>
        <pc:spChg chg="add del mod">
          <ac:chgData name="Arbie Sta. Maria" userId="f3148812-4228-411f-bf9f-5a2561256554" providerId="ADAL" clId="{9223C93A-E6BB-4FCC-AE8E-F0E54DD55611}" dt="2023-01-11T02:09:49.287" v="353"/>
          <ac:spMkLst>
            <pc:docMk/>
            <pc:sldMk cId="3420594824" sldId="986"/>
            <ac:spMk id="2" creationId="{80472A47-0A48-E3AE-346B-3BF297320AD1}"/>
          </ac:spMkLst>
        </pc:spChg>
        <pc:spChg chg="mod">
          <ac:chgData name="Arbie Sta. Maria" userId="f3148812-4228-411f-bf9f-5a2561256554" providerId="ADAL" clId="{9223C93A-E6BB-4FCC-AE8E-F0E54DD55611}" dt="2023-01-11T02:08:58.961" v="345" actId="20577"/>
          <ac:spMkLst>
            <pc:docMk/>
            <pc:sldMk cId="3420594824" sldId="986"/>
            <ac:spMk id="21" creationId="{042D9E7B-D1BB-4A59-8D12-11E6C2FA55AC}"/>
          </ac:spMkLst>
        </pc:spChg>
        <pc:graphicFrameChg chg="mod">
          <ac:chgData name="Arbie Sta. Maria" userId="f3148812-4228-411f-bf9f-5a2561256554" providerId="ADAL" clId="{9223C93A-E6BB-4FCC-AE8E-F0E54DD55611}" dt="2023-01-11T02:08:46.506" v="343" actId="207"/>
          <ac:graphicFrameMkLst>
            <pc:docMk/>
            <pc:sldMk cId="3420594824" sldId="986"/>
            <ac:graphicFrameMk id="3" creationId="{7301CEED-7E6C-7401-EEE6-6A138AA2302B}"/>
          </ac:graphicFrameMkLst>
        </pc:graphicFrameChg>
      </pc:sldChg>
      <pc:sldChg chg="modSp mod">
        <pc:chgData name="Arbie Sta. Maria" userId="f3148812-4228-411f-bf9f-5a2561256554" providerId="ADAL" clId="{9223C93A-E6BB-4FCC-AE8E-F0E54DD55611}" dt="2023-01-11T02:10:39.800" v="361" actId="207"/>
        <pc:sldMkLst>
          <pc:docMk/>
          <pc:sldMk cId="143217525" sldId="988"/>
        </pc:sldMkLst>
        <pc:spChg chg="mod">
          <ac:chgData name="Arbie Sta. Maria" userId="f3148812-4228-411f-bf9f-5a2561256554" providerId="ADAL" clId="{9223C93A-E6BB-4FCC-AE8E-F0E54DD55611}" dt="2023-01-11T02:09:05.143" v="346" actId="14100"/>
          <ac:spMkLst>
            <pc:docMk/>
            <pc:sldMk cId="143217525" sldId="988"/>
            <ac:spMk id="21" creationId="{042D9E7B-D1BB-4A59-8D12-11E6C2FA55AC}"/>
          </ac:spMkLst>
        </pc:spChg>
        <pc:graphicFrameChg chg="mod modGraphic">
          <ac:chgData name="Arbie Sta. Maria" userId="f3148812-4228-411f-bf9f-5a2561256554" providerId="ADAL" clId="{9223C93A-E6BB-4FCC-AE8E-F0E54DD55611}" dt="2023-01-11T02:10:39.800" v="361" actId="207"/>
          <ac:graphicFrameMkLst>
            <pc:docMk/>
            <pc:sldMk cId="143217525" sldId="988"/>
            <ac:graphicFrameMk id="3" creationId="{7301CEED-7E6C-7401-EEE6-6A138AA2302B}"/>
          </ac:graphicFrameMkLst>
        </pc:graphicFrameChg>
      </pc:sldChg>
      <pc:sldChg chg="modSp mod">
        <pc:chgData name="Arbie Sta. Maria" userId="f3148812-4228-411f-bf9f-5a2561256554" providerId="ADAL" clId="{9223C93A-E6BB-4FCC-AE8E-F0E54DD55611}" dt="2023-01-11T02:10:54.137" v="362" actId="14100"/>
        <pc:sldMkLst>
          <pc:docMk/>
          <pc:sldMk cId="2276705382" sldId="989"/>
        </pc:sldMkLst>
        <pc:spChg chg="mod">
          <ac:chgData name="Arbie Sta. Maria" userId="f3148812-4228-411f-bf9f-5a2561256554" providerId="ADAL" clId="{9223C93A-E6BB-4FCC-AE8E-F0E54DD55611}" dt="2023-01-11T02:10:54.137" v="362" actId="14100"/>
          <ac:spMkLst>
            <pc:docMk/>
            <pc:sldMk cId="2276705382" sldId="989"/>
            <ac:spMk id="21" creationId="{042D9E7B-D1BB-4A59-8D12-11E6C2FA55AC}"/>
          </ac:spMkLst>
        </pc:spChg>
      </pc:sldChg>
      <pc:sldChg chg="addSp modSp mod">
        <pc:chgData name="Arbie Sta. Maria" userId="f3148812-4228-411f-bf9f-5a2561256554" providerId="ADAL" clId="{9223C93A-E6BB-4FCC-AE8E-F0E54DD55611}" dt="2023-01-11T02:17:15.407" v="408" actId="207"/>
        <pc:sldMkLst>
          <pc:docMk/>
          <pc:sldMk cId="2710987626" sldId="991"/>
        </pc:sldMkLst>
        <pc:spChg chg="mod">
          <ac:chgData name="Arbie Sta. Maria" userId="f3148812-4228-411f-bf9f-5a2561256554" providerId="ADAL" clId="{9223C93A-E6BB-4FCC-AE8E-F0E54DD55611}" dt="2023-01-11T02:16:37.435" v="400" actId="14100"/>
          <ac:spMkLst>
            <pc:docMk/>
            <pc:sldMk cId="2710987626" sldId="991"/>
            <ac:spMk id="21" creationId="{042D9E7B-D1BB-4A59-8D12-11E6C2FA55AC}"/>
          </ac:spMkLst>
        </pc:spChg>
        <pc:graphicFrameChg chg="add mod modGraphic">
          <ac:chgData name="Arbie Sta. Maria" userId="f3148812-4228-411f-bf9f-5a2561256554" providerId="ADAL" clId="{9223C93A-E6BB-4FCC-AE8E-F0E54DD55611}" dt="2023-01-11T02:17:15.407" v="408" actId="207"/>
          <ac:graphicFrameMkLst>
            <pc:docMk/>
            <pc:sldMk cId="2710987626" sldId="991"/>
            <ac:graphicFrameMk id="2" creationId="{D776BC3C-8D09-CB92-C79E-C28C1C79ED87}"/>
          </ac:graphicFrameMkLst>
        </pc:graphicFrameChg>
      </pc:sldChg>
      <pc:sldChg chg="modSp mod">
        <pc:chgData name="Arbie Sta. Maria" userId="f3148812-4228-411f-bf9f-5a2561256554" providerId="ADAL" clId="{9223C93A-E6BB-4FCC-AE8E-F0E54DD55611}" dt="2023-01-11T02:17:28.678" v="409" actId="14100"/>
        <pc:sldMkLst>
          <pc:docMk/>
          <pc:sldMk cId="2725763343" sldId="992"/>
        </pc:sldMkLst>
        <pc:spChg chg="mod">
          <ac:chgData name="Arbie Sta. Maria" userId="f3148812-4228-411f-bf9f-5a2561256554" providerId="ADAL" clId="{9223C93A-E6BB-4FCC-AE8E-F0E54DD55611}" dt="2023-01-11T02:17:28.678" v="409" actId="14100"/>
          <ac:spMkLst>
            <pc:docMk/>
            <pc:sldMk cId="2725763343" sldId="992"/>
            <ac:spMk id="21" creationId="{042D9E7B-D1BB-4A59-8D12-11E6C2FA55AC}"/>
          </ac:spMkLst>
        </pc:spChg>
      </pc:sldChg>
      <pc:sldChg chg="modSp mod">
        <pc:chgData name="Arbie Sta. Maria" userId="f3148812-4228-411f-bf9f-5a2561256554" providerId="ADAL" clId="{9223C93A-E6BB-4FCC-AE8E-F0E54DD55611}" dt="2023-01-11T02:18:06.225" v="415" actId="207"/>
        <pc:sldMkLst>
          <pc:docMk/>
          <pc:sldMk cId="799753541" sldId="994"/>
        </pc:sldMkLst>
        <pc:spChg chg="mod">
          <ac:chgData name="Arbie Sta. Maria" userId="f3148812-4228-411f-bf9f-5a2561256554" providerId="ADAL" clId="{9223C93A-E6BB-4FCC-AE8E-F0E54DD55611}" dt="2023-01-11T02:17:36.957" v="410" actId="14100"/>
          <ac:spMkLst>
            <pc:docMk/>
            <pc:sldMk cId="799753541" sldId="994"/>
            <ac:spMk id="21" creationId="{042D9E7B-D1BB-4A59-8D12-11E6C2FA55AC}"/>
          </ac:spMkLst>
        </pc:spChg>
        <pc:graphicFrameChg chg="mod">
          <ac:chgData name="Arbie Sta. Maria" userId="f3148812-4228-411f-bf9f-5a2561256554" providerId="ADAL" clId="{9223C93A-E6BB-4FCC-AE8E-F0E54DD55611}" dt="2023-01-11T02:18:06.225" v="415" actId="207"/>
          <ac:graphicFrameMkLst>
            <pc:docMk/>
            <pc:sldMk cId="799753541" sldId="994"/>
            <ac:graphicFrameMk id="2" creationId="{7EC6C42D-CCCF-2041-2E57-9070167B15F0}"/>
          </ac:graphicFrameMkLst>
        </pc:graphicFrameChg>
      </pc:sldChg>
      <pc:sldChg chg="delSp modSp mod">
        <pc:chgData name="Arbie Sta. Maria" userId="f3148812-4228-411f-bf9f-5a2561256554" providerId="ADAL" clId="{9223C93A-E6BB-4FCC-AE8E-F0E54DD55611}" dt="2023-01-11T02:19:13.390" v="425" actId="14100"/>
        <pc:sldMkLst>
          <pc:docMk/>
          <pc:sldMk cId="622501405" sldId="995"/>
        </pc:sldMkLst>
        <pc:spChg chg="mod">
          <ac:chgData name="Arbie Sta. Maria" userId="f3148812-4228-411f-bf9f-5a2561256554" providerId="ADAL" clId="{9223C93A-E6BB-4FCC-AE8E-F0E54DD55611}" dt="2023-01-11T02:19:13.390" v="425" actId="14100"/>
          <ac:spMkLst>
            <pc:docMk/>
            <pc:sldMk cId="622501405" sldId="995"/>
            <ac:spMk id="21" creationId="{042D9E7B-D1BB-4A59-8D12-11E6C2FA55AC}"/>
          </ac:spMkLst>
        </pc:spChg>
        <pc:graphicFrameChg chg="del mod">
          <ac:chgData name="Arbie Sta. Maria" userId="f3148812-4228-411f-bf9f-5a2561256554" providerId="ADAL" clId="{9223C93A-E6BB-4FCC-AE8E-F0E54DD55611}" dt="2023-01-11T02:18:41.242" v="418" actId="478"/>
          <ac:graphicFrameMkLst>
            <pc:docMk/>
            <pc:sldMk cId="622501405" sldId="995"/>
            <ac:graphicFrameMk id="3" creationId="{14C1F7EC-C557-A3CD-D602-F6F11774C69B}"/>
          </ac:graphicFrameMkLst>
        </pc:graphicFrameChg>
      </pc:sldChg>
      <pc:sldChg chg="modSp del">
        <pc:chgData name="Arbie Sta. Maria" userId="f3148812-4228-411f-bf9f-5a2561256554" providerId="ADAL" clId="{9223C93A-E6BB-4FCC-AE8E-F0E54DD55611}" dt="2023-01-11T02:19:07.710" v="424" actId="47"/>
        <pc:sldMkLst>
          <pc:docMk/>
          <pc:sldMk cId="3796503089" sldId="996"/>
        </pc:sldMkLst>
        <pc:graphicFrameChg chg="mod">
          <ac:chgData name="Arbie Sta. Maria" userId="f3148812-4228-411f-bf9f-5a2561256554" providerId="ADAL" clId="{9223C93A-E6BB-4FCC-AE8E-F0E54DD55611}" dt="2023-01-11T02:18:58.128" v="421"/>
          <ac:graphicFrameMkLst>
            <pc:docMk/>
            <pc:sldMk cId="3796503089" sldId="996"/>
            <ac:graphicFrameMk id="3" creationId="{14C1F7EC-C557-A3CD-D602-F6F11774C69B}"/>
          </ac:graphicFrameMkLst>
        </pc:graphicFrameChg>
      </pc:sldChg>
      <pc:sldChg chg="delSp modSp mod">
        <pc:chgData name="Arbie Sta. Maria" userId="f3148812-4228-411f-bf9f-5a2561256554" providerId="ADAL" clId="{9223C93A-E6BB-4FCC-AE8E-F0E54DD55611}" dt="2023-01-11T02:21:02.623" v="438" actId="478"/>
        <pc:sldMkLst>
          <pc:docMk/>
          <pc:sldMk cId="1726257860" sldId="997"/>
        </pc:sldMkLst>
        <pc:spChg chg="mod">
          <ac:chgData name="Arbie Sta. Maria" userId="f3148812-4228-411f-bf9f-5a2561256554" providerId="ADAL" clId="{9223C93A-E6BB-4FCC-AE8E-F0E54DD55611}" dt="2023-01-11T02:20:43.792" v="434" actId="21"/>
          <ac:spMkLst>
            <pc:docMk/>
            <pc:sldMk cId="1726257860" sldId="997"/>
            <ac:spMk id="21" creationId="{042D9E7B-D1BB-4A59-8D12-11E6C2FA55AC}"/>
          </ac:spMkLst>
        </pc:spChg>
        <pc:graphicFrameChg chg="del">
          <ac:chgData name="Arbie Sta. Maria" userId="f3148812-4228-411f-bf9f-5a2561256554" providerId="ADAL" clId="{9223C93A-E6BB-4FCC-AE8E-F0E54DD55611}" dt="2023-01-11T02:21:02.623" v="438" actId="478"/>
          <ac:graphicFrameMkLst>
            <pc:docMk/>
            <pc:sldMk cId="1726257860" sldId="997"/>
            <ac:graphicFrameMk id="2" creationId="{39A58B9B-EDE5-A1CE-3FE4-1364AF600147}"/>
          </ac:graphicFrameMkLst>
        </pc:graphicFrameChg>
      </pc:sldChg>
      <pc:sldChg chg="modSp mod">
        <pc:chgData name="Arbie Sta. Maria" userId="f3148812-4228-411f-bf9f-5a2561256554" providerId="ADAL" clId="{9223C93A-E6BB-4FCC-AE8E-F0E54DD55611}" dt="2023-01-11T03:20:01.616" v="771" actId="14100"/>
        <pc:sldMkLst>
          <pc:docMk/>
          <pc:sldMk cId="3271901888" sldId="998"/>
        </pc:sldMkLst>
        <pc:spChg chg="mod">
          <ac:chgData name="Arbie Sta. Maria" userId="f3148812-4228-411f-bf9f-5a2561256554" providerId="ADAL" clId="{9223C93A-E6BB-4FCC-AE8E-F0E54DD55611}" dt="2023-01-11T03:20:01.616" v="771" actId="14100"/>
          <ac:spMkLst>
            <pc:docMk/>
            <pc:sldMk cId="3271901888" sldId="998"/>
            <ac:spMk id="21" creationId="{042D9E7B-D1BB-4A59-8D12-11E6C2FA55AC}"/>
          </ac:spMkLst>
        </pc:spChg>
      </pc:sldChg>
      <pc:sldChg chg="modSp">
        <pc:chgData name="Arbie Sta. Maria" userId="f3148812-4228-411f-bf9f-5a2561256554" providerId="ADAL" clId="{9223C93A-E6BB-4FCC-AE8E-F0E54DD55611}" dt="2023-01-11T01:24:13.952" v="38" actId="255"/>
        <pc:sldMkLst>
          <pc:docMk/>
          <pc:sldMk cId="787965526" sldId="1001"/>
        </pc:sldMkLst>
        <pc:graphicFrameChg chg="mod">
          <ac:chgData name="Arbie Sta. Maria" userId="f3148812-4228-411f-bf9f-5a2561256554" providerId="ADAL" clId="{9223C93A-E6BB-4FCC-AE8E-F0E54DD55611}" dt="2023-01-11T01:24:13.952" v="38" actId="255"/>
          <ac:graphicFrameMkLst>
            <pc:docMk/>
            <pc:sldMk cId="787965526" sldId="1001"/>
            <ac:graphicFrameMk id="5" creationId="{FF17FA23-38D2-CF19-793D-9BD120236714}"/>
          </ac:graphicFrameMkLst>
        </pc:graphicFrameChg>
      </pc:sldChg>
      <pc:sldChg chg="modSp mod">
        <pc:chgData name="Arbie Sta. Maria" userId="f3148812-4228-411f-bf9f-5a2561256554" providerId="ADAL" clId="{9223C93A-E6BB-4FCC-AE8E-F0E54DD55611}" dt="2023-01-11T03:07:00.570" v="658" actId="207"/>
        <pc:sldMkLst>
          <pc:docMk/>
          <pc:sldMk cId="912645222" sldId="1002"/>
        </pc:sldMkLst>
        <pc:spChg chg="mod">
          <ac:chgData name="Arbie Sta. Maria" userId="f3148812-4228-411f-bf9f-5a2561256554" providerId="ADAL" clId="{9223C93A-E6BB-4FCC-AE8E-F0E54DD55611}" dt="2023-01-11T03:06:36.712" v="654" actId="14100"/>
          <ac:spMkLst>
            <pc:docMk/>
            <pc:sldMk cId="912645222" sldId="1002"/>
            <ac:spMk id="21" creationId="{042D9E7B-D1BB-4A59-8D12-11E6C2FA55AC}"/>
          </ac:spMkLst>
        </pc:spChg>
        <pc:graphicFrameChg chg="mod">
          <ac:chgData name="Arbie Sta. Maria" userId="f3148812-4228-411f-bf9f-5a2561256554" providerId="ADAL" clId="{9223C93A-E6BB-4FCC-AE8E-F0E54DD55611}" dt="2023-01-11T03:07:00.570" v="658" actId="207"/>
          <ac:graphicFrameMkLst>
            <pc:docMk/>
            <pc:sldMk cId="912645222" sldId="1002"/>
            <ac:graphicFrameMk id="5" creationId="{DA86F57B-42A8-7426-11CB-775B97DB5305}"/>
          </ac:graphicFrameMkLst>
        </pc:graphicFrameChg>
      </pc:sldChg>
      <pc:sldChg chg="del">
        <pc:chgData name="Arbie Sta. Maria" userId="f3148812-4228-411f-bf9f-5a2561256554" providerId="ADAL" clId="{9223C93A-E6BB-4FCC-AE8E-F0E54DD55611}" dt="2023-01-11T03:13:04.276" v="704" actId="47"/>
        <pc:sldMkLst>
          <pc:docMk/>
          <pc:sldMk cId="1720768750" sldId="1003"/>
        </pc:sldMkLst>
      </pc:sldChg>
      <pc:sldChg chg="del">
        <pc:chgData name="Arbie Sta. Maria" userId="f3148812-4228-411f-bf9f-5a2561256554" providerId="ADAL" clId="{9223C93A-E6BB-4FCC-AE8E-F0E54DD55611}" dt="2023-01-11T03:12:05.679" v="696" actId="47"/>
        <pc:sldMkLst>
          <pc:docMk/>
          <pc:sldMk cId="336858759" sldId="1004"/>
        </pc:sldMkLst>
      </pc:sldChg>
      <pc:sldChg chg="del">
        <pc:chgData name="Arbie Sta. Maria" userId="f3148812-4228-411f-bf9f-5a2561256554" providerId="ADAL" clId="{9223C93A-E6BB-4FCC-AE8E-F0E54DD55611}" dt="2023-01-11T03:13:23.207" v="706" actId="47"/>
        <pc:sldMkLst>
          <pc:docMk/>
          <pc:sldMk cId="1915412305" sldId="1005"/>
        </pc:sldMkLst>
      </pc:sldChg>
      <pc:sldChg chg="del">
        <pc:chgData name="Arbie Sta. Maria" userId="f3148812-4228-411f-bf9f-5a2561256554" providerId="ADAL" clId="{9223C93A-E6BB-4FCC-AE8E-F0E54DD55611}" dt="2023-01-11T03:14:15.208" v="715" actId="47"/>
        <pc:sldMkLst>
          <pc:docMk/>
          <pc:sldMk cId="2373428260" sldId="1006"/>
        </pc:sldMkLst>
      </pc:sldChg>
      <pc:sldChg chg="modSp mod">
        <pc:chgData name="Arbie Sta. Maria" userId="f3148812-4228-411f-bf9f-5a2561256554" providerId="ADAL" clId="{9223C93A-E6BB-4FCC-AE8E-F0E54DD55611}" dt="2023-01-11T01:29:52.270" v="69" actId="108"/>
        <pc:sldMkLst>
          <pc:docMk/>
          <pc:sldMk cId="3179154834" sldId="1007"/>
        </pc:sldMkLst>
        <pc:spChg chg="mod">
          <ac:chgData name="Arbie Sta. Maria" userId="f3148812-4228-411f-bf9f-5a2561256554" providerId="ADAL" clId="{9223C93A-E6BB-4FCC-AE8E-F0E54DD55611}" dt="2023-01-11T01:29:52.270" v="69" actId="108"/>
          <ac:spMkLst>
            <pc:docMk/>
            <pc:sldMk cId="3179154834" sldId="1007"/>
            <ac:spMk id="10" creationId="{042D9E7B-D1BB-4A59-8D12-11E6C2FA55AC}"/>
          </ac:spMkLst>
        </pc:spChg>
      </pc:sldChg>
      <pc:sldChg chg="modSp mod">
        <pc:chgData name="Arbie Sta. Maria" userId="f3148812-4228-411f-bf9f-5a2561256554" providerId="ADAL" clId="{9223C93A-E6BB-4FCC-AE8E-F0E54DD55611}" dt="2023-01-11T01:33:58.299" v="99" actId="14100"/>
        <pc:sldMkLst>
          <pc:docMk/>
          <pc:sldMk cId="684477745" sldId="1009"/>
        </pc:sldMkLst>
        <pc:spChg chg="mod">
          <ac:chgData name="Arbie Sta. Maria" userId="f3148812-4228-411f-bf9f-5a2561256554" providerId="ADAL" clId="{9223C93A-E6BB-4FCC-AE8E-F0E54DD55611}" dt="2023-01-11T01:33:58.299" v="99" actId="14100"/>
          <ac:spMkLst>
            <pc:docMk/>
            <pc:sldMk cId="684477745" sldId="1009"/>
            <ac:spMk id="10" creationId="{042D9E7B-D1BB-4A59-8D12-11E6C2FA55AC}"/>
          </ac:spMkLst>
        </pc:spChg>
      </pc:sldChg>
      <pc:sldChg chg="addSp modSp mod">
        <pc:chgData name="Arbie Sta. Maria" userId="f3148812-4228-411f-bf9f-5a2561256554" providerId="ADAL" clId="{9223C93A-E6BB-4FCC-AE8E-F0E54DD55611}" dt="2023-01-11T01:36:42.062" v="103" actId="14826"/>
        <pc:sldMkLst>
          <pc:docMk/>
          <pc:sldMk cId="2064473038" sldId="1011"/>
        </pc:sldMkLst>
        <pc:spChg chg="mod">
          <ac:chgData name="Arbie Sta. Maria" userId="f3148812-4228-411f-bf9f-5a2561256554" providerId="ADAL" clId="{9223C93A-E6BB-4FCC-AE8E-F0E54DD55611}" dt="2023-01-11T01:34:44.201" v="100" actId="14100"/>
          <ac:spMkLst>
            <pc:docMk/>
            <pc:sldMk cId="2064473038" sldId="1011"/>
            <ac:spMk id="10" creationId="{042D9E7B-D1BB-4A59-8D12-11E6C2FA55AC}"/>
          </ac:spMkLst>
        </pc:spChg>
        <pc:picChg chg="add mod">
          <ac:chgData name="Arbie Sta. Maria" userId="f3148812-4228-411f-bf9f-5a2561256554" providerId="ADAL" clId="{9223C93A-E6BB-4FCC-AE8E-F0E54DD55611}" dt="2023-01-11T01:36:42.062" v="103" actId="14826"/>
          <ac:picMkLst>
            <pc:docMk/>
            <pc:sldMk cId="2064473038" sldId="1011"/>
            <ac:picMk id="3" creationId="{53A1C400-4ED6-7DB1-3175-51B0BAF47837}"/>
          </ac:picMkLst>
        </pc:picChg>
      </pc:sldChg>
      <pc:sldChg chg="modSp mod">
        <pc:chgData name="Arbie Sta. Maria" userId="f3148812-4228-411f-bf9f-5a2561256554" providerId="ADAL" clId="{9223C93A-E6BB-4FCC-AE8E-F0E54DD55611}" dt="2023-01-11T01:37:51.922" v="113" actId="207"/>
        <pc:sldMkLst>
          <pc:docMk/>
          <pc:sldMk cId="1175333211" sldId="1012"/>
        </pc:sldMkLst>
        <pc:spChg chg="mod">
          <ac:chgData name="Arbie Sta. Maria" userId="f3148812-4228-411f-bf9f-5a2561256554" providerId="ADAL" clId="{9223C93A-E6BB-4FCC-AE8E-F0E54DD55611}" dt="2023-01-11T01:33:46.879" v="97" actId="14100"/>
          <ac:spMkLst>
            <pc:docMk/>
            <pc:sldMk cId="1175333211" sldId="1012"/>
            <ac:spMk id="10" creationId="{042D9E7B-D1BB-4A59-8D12-11E6C2FA55AC}"/>
          </ac:spMkLst>
        </pc:spChg>
        <pc:graphicFrameChg chg="mod">
          <ac:chgData name="Arbie Sta. Maria" userId="f3148812-4228-411f-bf9f-5a2561256554" providerId="ADAL" clId="{9223C93A-E6BB-4FCC-AE8E-F0E54DD55611}" dt="2023-01-11T01:37:51.922" v="113" actId="207"/>
          <ac:graphicFrameMkLst>
            <pc:docMk/>
            <pc:sldMk cId="1175333211" sldId="1012"/>
            <ac:graphicFrameMk id="3" creationId="{3342761C-8EA1-BCC5-27F4-4DEF6D31717C}"/>
          </ac:graphicFrameMkLst>
        </pc:graphicFrameChg>
      </pc:sldChg>
      <pc:sldChg chg="modSp mod">
        <pc:chgData name="Arbie Sta. Maria" userId="f3148812-4228-411f-bf9f-5a2561256554" providerId="ADAL" clId="{9223C93A-E6BB-4FCC-AE8E-F0E54DD55611}" dt="2023-01-11T01:38:45.872" v="118" actId="207"/>
        <pc:sldMkLst>
          <pc:docMk/>
          <pc:sldMk cId="2866171313" sldId="1013"/>
        </pc:sldMkLst>
        <pc:spChg chg="mod">
          <ac:chgData name="Arbie Sta. Maria" userId="f3148812-4228-411f-bf9f-5a2561256554" providerId="ADAL" clId="{9223C93A-E6BB-4FCC-AE8E-F0E54DD55611}" dt="2023-01-11T01:38:21.871" v="116" actId="14100"/>
          <ac:spMkLst>
            <pc:docMk/>
            <pc:sldMk cId="2866171313" sldId="1013"/>
            <ac:spMk id="10" creationId="{042D9E7B-D1BB-4A59-8D12-11E6C2FA55AC}"/>
          </ac:spMkLst>
        </pc:spChg>
        <pc:graphicFrameChg chg="mod">
          <ac:chgData name="Arbie Sta. Maria" userId="f3148812-4228-411f-bf9f-5a2561256554" providerId="ADAL" clId="{9223C93A-E6BB-4FCC-AE8E-F0E54DD55611}" dt="2023-01-11T01:38:45.872" v="118" actId="207"/>
          <ac:graphicFrameMkLst>
            <pc:docMk/>
            <pc:sldMk cId="2866171313" sldId="1013"/>
            <ac:graphicFrameMk id="5" creationId="{703A3C52-9513-B78D-F5EF-4B39AA3E9F4F}"/>
          </ac:graphicFrameMkLst>
        </pc:graphicFrameChg>
      </pc:sldChg>
      <pc:sldChg chg="modSp mod">
        <pc:chgData name="Arbie Sta. Maria" userId="f3148812-4228-411f-bf9f-5a2561256554" providerId="ADAL" clId="{9223C93A-E6BB-4FCC-AE8E-F0E54DD55611}" dt="2023-01-11T01:44:33.678" v="164" actId="948"/>
        <pc:sldMkLst>
          <pc:docMk/>
          <pc:sldMk cId="3260621541" sldId="1014"/>
        </pc:sldMkLst>
        <pc:spChg chg="mod">
          <ac:chgData name="Arbie Sta. Maria" userId="f3148812-4228-411f-bf9f-5a2561256554" providerId="ADAL" clId="{9223C93A-E6BB-4FCC-AE8E-F0E54DD55611}" dt="2023-01-11T01:44:33.678" v="164" actId="948"/>
          <ac:spMkLst>
            <pc:docMk/>
            <pc:sldMk cId="3260621541" sldId="1014"/>
            <ac:spMk id="10" creationId="{042D9E7B-D1BB-4A59-8D12-11E6C2FA55AC}"/>
          </ac:spMkLst>
        </pc:spChg>
      </pc:sldChg>
      <pc:sldChg chg="modSp mod">
        <pc:chgData name="Arbie Sta. Maria" userId="f3148812-4228-411f-bf9f-5a2561256554" providerId="ADAL" clId="{9223C93A-E6BB-4FCC-AE8E-F0E54DD55611}" dt="2023-01-11T01:41:11.079" v="131" actId="207"/>
        <pc:sldMkLst>
          <pc:docMk/>
          <pc:sldMk cId="2354408874" sldId="1015"/>
        </pc:sldMkLst>
        <pc:spChg chg="mod">
          <ac:chgData name="Arbie Sta. Maria" userId="f3148812-4228-411f-bf9f-5a2561256554" providerId="ADAL" clId="{9223C93A-E6BB-4FCC-AE8E-F0E54DD55611}" dt="2023-01-11T01:39:37.443" v="123" actId="14100"/>
          <ac:spMkLst>
            <pc:docMk/>
            <pc:sldMk cId="2354408874" sldId="1015"/>
            <ac:spMk id="10" creationId="{042D9E7B-D1BB-4A59-8D12-11E6C2FA55AC}"/>
          </ac:spMkLst>
        </pc:spChg>
        <pc:graphicFrameChg chg="mod modGraphic">
          <ac:chgData name="Arbie Sta. Maria" userId="f3148812-4228-411f-bf9f-5a2561256554" providerId="ADAL" clId="{9223C93A-E6BB-4FCC-AE8E-F0E54DD55611}" dt="2023-01-11T01:41:11.079" v="131" actId="207"/>
          <ac:graphicFrameMkLst>
            <pc:docMk/>
            <pc:sldMk cId="2354408874" sldId="1015"/>
            <ac:graphicFrameMk id="5" creationId="{703A3C52-9513-B78D-F5EF-4B39AA3E9F4F}"/>
          </ac:graphicFrameMkLst>
        </pc:graphicFrameChg>
      </pc:sldChg>
      <pc:sldChg chg="modSp mod">
        <pc:chgData name="Arbie Sta. Maria" userId="f3148812-4228-411f-bf9f-5a2561256554" providerId="ADAL" clId="{9223C93A-E6BB-4FCC-AE8E-F0E54DD55611}" dt="2023-01-11T01:44:00.635" v="156" actId="948"/>
        <pc:sldMkLst>
          <pc:docMk/>
          <pc:sldMk cId="2119103274" sldId="1017"/>
        </pc:sldMkLst>
        <pc:spChg chg="mod">
          <ac:chgData name="Arbie Sta. Maria" userId="f3148812-4228-411f-bf9f-5a2561256554" providerId="ADAL" clId="{9223C93A-E6BB-4FCC-AE8E-F0E54DD55611}" dt="2023-01-11T01:44:00.635" v="156" actId="948"/>
          <ac:spMkLst>
            <pc:docMk/>
            <pc:sldMk cId="2119103274" sldId="1017"/>
            <ac:spMk id="10" creationId="{042D9E7B-D1BB-4A59-8D12-11E6C2FA55AC}"/>
          </ac:spMkLst>
        </pc:spChg>
      </pc:sldChg>
      <pc:sldChg chg="add del">
        <pc:chgData name="Arbie Sta. Maria" userId="f3148812-4228-411f-bf9f-5a2561256554" providerId="ADAL" clId="{9223C93A-E6BB-4FCC-AE8E-F0E54DD55611}" dt="2023-01-11T01:42:28.948" v="144" actId="47"/>
        <pc:sldMkLst>
          <pc:docMk/>
          <pc:sldMk cId="3165328874" sldId="1018"/>
        </pc:sldMkLst>
      </pc:sldChg>
      <pc:sldChg chg="modSp mod">
        <pc:chgData name="Arbie Sta. Maria" userId="f3148812-4228-411f-bf9f-5a2561256554" providerId="ADAL" clId="{9223C93A-E6BB-4FCC-AE8E-F0E54DD55611}" dt="2023-01-11T01:44:08.407" v="157" actId="948"/>
        <pc:sldMkLst>
          <pc:docMk/>
          <pc:sldMk cId="3341282917" sldId="1019"/>
        </pc:sldMkLst>
        <pc:spChg chg="mod">
          <ac:chgData name="Arbie Sta. Maria" userId="f3148812-4228-411f-bf9f-5a2561256554" providerId="ADAL" clId="{9223C93A-E6BB-4FCC-AE8E-F0E54DD55611}" dt="2023-01-11T01:44:08.407" v="157" actId="948"/>
          <ac:spMkLst>
            <pc:docMk/>
            <pc:sldMk cId="3341282917" sldId="1019"/>
            <ac:spMk id="10" creationId="{042D9E7B-D1BB-4A59-8D12-11E6C2FA55AC}"/>
          </ac:spMkLst>
        </pc:spChg>
      </pc:sldChg>
      <pc:sldChg chg="modSp mod">
        <pc:chgData name="Arbie Sta. Maria" userId="f3148812-4228-411f-bf9f-5a2561256554" providerId="ADAL" clId="{9223C93A-E6BB-4FCC-AE8E-F0E54DD55611}" dt="2023-01-11T02:20:02.287" v="431" actId="207"/>
        <pc:sldMkLst>
          <pc:docMk/>
          <pc:sldMk cId="3918925150" sldId="1020"/>
        </pc:sldMkLst>
        <pc:graphicFrameChg chg="mod">
          <ac:chgData name="Arbie Sta. Maria" userId="f3148812-4228-411f-bf9f-5a2561256554" providerId="ADAL" clId="{9223C93A-E6BB-4FCC-AE8E-F0E54DD55611}" dt="2023-01-11T02:20:02.287" v="431" actId="207"/>
          <ac:graphicFrameMkLst>
            <pc:docMk/>
            <pc:sldMk cId="3918925150" sldId="1020"/>
            <ac:graphicFrameMk id="3" creationId="{14C1F7EC-C557-A3CD-D602-F6F11774C69B}"/>
          </ac:graphicFrameMkLst>
        </pc:graphicFrameChg>
      </pc:sldChg>
      <pc:sldChg chg="addSp modSp mod">
        <pc:chgData name="Arbie Sta. Maria" userId="f3148812-4228-411f-bf9f-5a2561256554" providerId="ADAL" clId="{9223C93A-E6BB-4FCC-AE8E-F0E54DD55611}" dt="2023-01-11T03:18:10.777" v="752" actId="207"/>
        <pc:sldMkLst>
          <pc:docMk/>
          <pc:sldMk cId="1574485760" sldId="1022"/>
        </pc:sldMkLst>
        <pc:spChg chg="mod">
          <ac:chgData name="Arbie Sta. Maria" userId="f3148812-4228-411f-bf9f-5a2561256554" providerId="ADAL" clId="{9223C93A-E6BB-4FCC-AE8E-F0E54DD55611}" dt="2023-01-11T03:17:34.038" v="744" actId="20577"/>
          <ac:spMkLst>
            <pc:docMk/>
            <pc:sldMk cId="1574485760" sldId="1022"/>
            <ac:spMk id="21" creationId="{042D9E7B-D1BB-4A59-8D12-11E6C2FA55AC}"/>
          </ac:spMkLst>
        </pc:spChg>
        <pc:graphicFrameChg chg="add mod modGraphic">
          <ac:chgData name="Arbie Sta. Maria" userId="f3148812-4228-411f-bf9f-5a2561256554" providerId="ADAL" clId="{9223C93A-E6BB-4FCC-AE8E-F0E54DD55611}" dt="2023-01-11T03:18:10.777" v="752" actId="207"/>
          <ac:graphicFrameMkLst>
            <pc:docMk/>
            <pc:sldMk cId="1574485760" sldId="1022"/>
            <ac:graphicFrameMk id="2" creationId="{B524623A-E80B-0C4C-6024-8632C7C3F99D}"/>
          </ac:graphicFrameMkLst>
        </pc:graphicFrameChg>
      </pc:sldChg>
      <pc:sldChg chg="modSp mod">
        <pc:chgData name="Arbie Sta. Maria" userId="f3148812-4228-411f-bf9f-5a2561256554" providerId="ADAL" clId="{9223C93A-E6BB-4FCC-AE8E-F0E54DD55611}" dt="2023-01-11T03:20:13.539" v="772" actId="14100"/>
        <pc:sldMkLst>
          <pc:docMk/>
          <pc:sldMk cId="1337961928" sldId="1023"/>
        </pc:sldMkLst>
        <pc:spChg chg="mod">
          <ac:chgData name="Arbie Sta. Maria" userId="f3148812-4228-411f-bf9f-5a2561256554" providerId="ADAL" clId="{9223C93A-E6BB-4FCC-AE8E-F0E54DD55611}" dt="2023-01-11T03:20:13.539" v="772" actId="14100"/>
          <ac:spMkLst>
            <pc:docMk/>
            <pc:sldMk cId="1337961928" sldId="1023"/>
            <ac:spMk id="21" creationId="{042D9E7B-D1BB-4A59-8D12-11E6C2FA55AC}"/>
          </ac:spMkLst>
        </pc:spChg>
      </pc:sldChg>
      <pc:sldChg chg="modSp mod">
        <pc:chgData name="Arbie Sta. Maria" userId="f3148812-4228-411f-bf9f-5a2561256554" providerId="ADAL" clId="{9223C93A-E6BB-4FCC-AE8E-F0E54DD55611}" dt="2023-01-11T01:44:20.330" v="160" actId="6549"/>
        <pc:sldMkLst>
          <pc:docMk/>
          <pc:sldMk cId="1079580350" sldId="1025"/>
        </pc:sldMkLst>
        <pc:spChg chg="mod">
          <ac:chgData name="Arbie Sta. Maria" userId="f3148812-4228-411f-bf9f-5a2561256554" providerId="ADAL" clId="{9223C93A-E6BB-4FCC-AE8E-F0E54DD55611}" dt="2023-01-11T01:44:20.330" v="160" actId="6549"/>
          <ac:spMkLst>
            <pc:docMk/>
            <pc:sldMk cId="1079580350" sldId="1025"/>
            <ac:spMk id="10" creationId="{042D9E7B-D1BB-4A59-8D12-11E6C2FA55AC}"/>
          </ac:spMkLst>
        </pc:spChg>
      </pc:sldChg>
      <pc:sldChg chg="modSp add mod">
        <pc:chgData name="Arbie Sta. Maria" userId="f3148812-4228-411f-bf9f-5a2561256554" providerId="ADAL" clId="{9223C93A-E6BB-4FCC-AE8E-F0E54DD55611}" dt="2023-01-11T01:23:48.759" v="37" actId="18131"/>
        <pc:sldMkLst>
          <pc:docMk/>
          <pc:sldMk cId="1801082001" sldId="1026"/>
        </pc:sldMkLst>
        <pc:spChg chg="mod">
          <ac:chgData name="Arbie Sta. Maria" userId="f3148812-4228-411f-bf9f-5a2561256554" providerId="ADAL" clId="{9223C93A-E6BB-4FCC-AE8E-F0E54DD55611}" dt="2023-01-11T01:22:51.253" v="34"/>
          <ac:spMkLst>
            <pc:docMk/>
            <pc:sldMk cId="1801082001" sldId="1026"/>
            <ac:spMk id="3" creationId="{042D9E7B-D1BB-4A59-8D12-11E6C2FA55AC}"/>
          </ac:spMkLst>
        </pc:spChg>
        <pc:picChg chg="mod modCrop">
          <ac:chgData name="Arbie Sta. Maria" userId="f3148812-4228-411f-bf9f-5a2561256554" providerId="ADAL" clId="{9223C93A-E6BB-4FCC-AE8E-F0E54DD55611}" dt="2023-01-11T01:23:48.759" v="37" actId="18131"/>
          <ac:picMkLst>
            <pc:docMk/>
            <pc:sldMk cId="1801082001" sldId="1026"/>
            <ac:picMk id="7" creationId="{5EFF0B8F-D7A9-44F8-A986-6EA9CE0EB1C6}"/>
          </ac:picMkLst>
        </pc:picChg>
      </pc:sldChg>
      <pc:sldChg chg="modSp add">
        <pc:chgData name="Arbie Sta. Maria" userId="f3148812-4228-411f-bf9f-5a2561256554" providerId="ADAL" clId="{9223C93A-E6BB-4FCC-AE8E-F0E54DD55611}" dt="2023-01-11T01:29:15.592" v="66" actId="207"/>
        <pc:sldMkLst>
          <pc:docMk/>
          <pc:sldMk cId="2948862408" sldId="1027"/>
        </pc:sldMkLst>
        <pc:graphicFrameChg chg="mod">
          <ac:chgData name="Arbie Sta. Maria" userId="f3148812-4228-411f-bf9f-5a2561256554" providerId="ADAL" clId="{9223C93A-E6BB-4FCC-AE8E-F0E54DD55611}" dt="2023-01-11T01:29:15.592" v="66" actId="207"/>
          <ac:graphicFrameMkLst>
            <pc:docMk/>
            <pc:sldMk cId="2948862408" sldId="1027"/>
            <ac:graphicFrameMk id="6" creationId="{9C2CB5D0-ED63-4C05-8F28-35F962AE4B25}"/>
          </ac:graphicFrameMkLst>
        </pc:graphicFrameChg>
      </pc:sldChg>
      <pc:sldChg chg="delSp modSp add mod">
        <pc:chgData name="Arbie Sta. Maria" userId="f3148812-4228-411f-bf9f-5a2561256554" providerId="ADAL" clId="{9223C93A-E6BB-4FCC-AE8E-F0E54DD55611}" dt="2023-01-11T01:32:34.129" v="91" actId="14100"/>
        <pc:sldMkLst>
          <pc:docMk/>
          <pc:sldMk cId="4155488156" sldId="1028"/>
        </pc:sldMkLst>
        <pc:spChg chg="mod">
          <ac:chgData name="Arbie Sta. Maria" userId="f3148812-4228-411f-bf9f-5a2561256554" providerId="ADAL" clId="{9223C93A-E6BB-4FCC-AE8E-F0E54DD55611}" dt="2023-01-11T01:32:34.129" v="91" actId="14100"/>
          <ac:spMkLst>
            <pc:docMk/>
            <pc:sldMk cId="4155488156" sldId="1028"/>
            <ac:spMk id="3" creationId="{0C91D465-3B0F-7CF9-FF85-9C2A6C6CE6C5}"/>
          </ac:spMkLst>
        </pc:spChg>
        <pc:graphicFrameChg chg="del">
          <ac:chgData name="Arbie Sta. Maria" userId="f3148812-4228-411f-bf9f-5a2561256554" providerId="ADAL" clId="{9223C93A-E6BB-4FCC-AE8E-F0E54DD55611}" dt="2023-01-11T01:30:34.168" v="72" actId="478"/>
          <ac:graphicFrameMkLst>
            <pc:docMk/>
            <pc:sldMk cId="4155488156" sldId="1028"/>
            <ac:graphicFrameMk id="7" creationId="{00F13D7A-A224-8489-DE3A-D5B0FD09EDEE}"/>
          </ac:graphicFrameMkLst>
        </pc:graphicFrameChg>
      </pc:sldChg>
      <pc:sldChg chg="modSp add mod">
        <pc:chgData name="Arbie Sta. Maria" userId="f3148812-4228-411f-bf9f-5a2561256554" providerId="ADAL" clId="{9223C93A-E6BB-4FCC-AE8E-F0E54DD55611}" dt="2023-01-11T01:45:39.086" v="168" actId="196"/>
        <pc:sldMkLst>
          <pc:docMk/>
          <pc:sldMk cId="2895080175" sldId="1029"/>
        </pc:sldMkLst>
        <pc:spChg chg="mod">
          <ac:chgData name="Arbie Sta. Maria" userId="f3148812-4228-411f-bf9f-5a2561256554" providerId="ADAL" clId="{9223C93A-E6BB-4FCC-AE8E-F0E54DD55611}" dt="2023-01-11T01:45:13.166" v="166"/>
          <ac:spMkLst>
            <pc:docMk/>
            <pc:sldMk cId="2895080175" sldId="1029"/>
            <ac:spMk id="3" creationId="{042D9E7B-D1BB-4A59-8D12-11E6C2FA55AC}"/>
          </ac:spMkLst>
        </pc:spChg>
        <pc:picChg chg="mod">
          <ac:chgData name="Arbie Sta. Maria" userId="f3148812-4228-411f-bf9f-5a2561256554" providerId="ADAL" clId="{9223C93A-E6BB-4FCC-AE8E-F0E54DD55611}" dt="2023-01-11T01:45:39.086" v="168" actId="196"/>
          <ac:picMkLst>
            <pc:docMk/>
            <pc:sldMk cId="2895080175" sldId="1029"/>
            <ac:picMk id="7" creationId="{5EFF0B8F-D7A9-44F8-A986-6EA9CE0EB1C6}"/>
          </ac:picMkLst>
        </pc:picChg>
      </pc:sldChg>
      <pc:sldChg chg="modSp add mod">
        <pc:chgData name="Arbie Sta. Maria" userId="f3148812-4228-411f-bf9f-5a2561256554" providerId="ADAL" clId="{9223C93A-E6BB-4FCC-AE8E-F0E54DD55611}" dt="2023-01-11T01:50:13.354" v="204" actId="207"/>
        <pc:sldMkLst>
          <pc:docMk/>
          <pc:sldMk cId="3000408182" sldId="1030"/>
        </pc:sldMkLst>
        <pc:graphicFrameChg chg="mod">
          <ac:chgData name="Arbie Sta. Maria" userId="f3148812-4228-411f-bf9f-5a2561256554" providerId="ADAL" clId="{9223C93A-E6BB-4FCC-AE8E-F0E54DD55611}" dt="2023-01-11T01:50:13.354" v="204" actId="207"/>
          <ac:graphicFrameMkLst>
            <pc:docMk/>
            <pc:sldMk cId="3000408182" sldId="1030"/>
            <ac:graphicFrameMk id="3" creationId="{55A72A8F-4846-642B-547E-8017273B8579}"/>
          </ac:graphicFrameMkLst>
        </pc:graphicFrameChg>
      </pc:sldChg>
      <pc:sldChg chg="add">
        <pc:chgData name="Arbie Sta. Maria" userId="f3148812-4228-411f-bf9f-5a2561256554" providerId="ADAL" clId="{9223C93A-E6BB-4FCC-AE8E-F0E54DD55611}" dt="2023-01-11T02:09:53.133" v="354" actId="2890"/>
        <pc:sldMkLst>
          <pc:docMk/>
          <pc:sldMk cId="3843330368" sldId="1031"/>
        </pc:sldMkLst>
      </pc:sldChg>
      <pc:sldChg chg="modSp add mod">
        <pc:chgData name="Arbie Sta. Maria" userId="f3148812-4228-411f-bf9f-5a2561256554" providerId="ADAL" clId="{9223C93A-E6BB-4FCC-AE8E-F0E54DD55611}" dt="2023-01-11T02:15:39.744" v="393" actId="207"/>
        <pc:sldMkLst>
          <pc:docMk/>
          <pc:sldMk cId="2929986134" sldId="1032"/>
        </pc:sldMkLst>
        <pc:graphicFrameChg chg="mod modGraphic">
          <ac:chgData name="Arbie Sta. Maria" userId="f3148812-4228-411f-bf9f-5a2561256554" providerId="ADAL" clId="{9223C93A-E6BB-4FCC-AE8E-F0E54DD55611}" dt="2023-01-11T02:15:39.744" v="393" actId="207"/>
          <ac:graphicFrameMkLst>
            <pc:docMk/>
            <pc:sldMk cId="2929986134" sldId="1032"/>
            <ac:graphicFrameMk id="2" creationId="{243D656A-981F-68A1-2510-81976F170CED}"/>
          </ac:graphicFrameMkLst>
        </pc:graphicFrameChg>
      </pc:sldChg>
      <pc:sldChg chg="modSp add mod">
        <pc:chgData name="Arbie Sta. Maria" userId="f3148812-4228-411f-bf9f-5a2561256554" providerId="ADAL" clId="{9223C93A-E6BB-4FCC-AE8E-F0E54DD55611}" dt="2023-01-11T02:19:18.769" v="426" actId="14100"/>
        <pc:sldMkLst>
          <pc:docMk/>
          <pc:sldMk cId="1226928333" sldId="1033"/>
        </pc:sldMkLst>
        <pc:spChg chg="mod">
          <ac:chgData name="Arbie Sta. Maria" userId="f3148812-4228-411f-bf9f-5a2561256554" providerId="ADAL" clId="{9223C93A-E6BB-4FCC-AE8E-F0E54DD55611}" dt="2023-01-11T02:19:18.769" v="426" actId="14100"/>
          <ac:spMkLst>
            <pc:docMk/>
            <pc:sldMk cId="1226928333" sldId="1033"/>
            <ac:spMk id="21" creationId="{042D9E7B-D1BB-4A59-8D12-11E6C2FA55AC}"/>
          </ac:spMkLst>
        </pc:spChg>
      </pc:sldChg>
      <pc:sldChg chg="modSp add mod">
        <pc:chgData name="Arbie Sta. Maria" userId="f3148812-4228-411f-bf9f-5a2561256554" providerId="ADAL" clId="{9223C93A-E6BB-4FCC-AE8E-F0E54DD55611}" dt="2023-01-11T02:21:58.935" v="445" actId="18131"/>
        <pc:sldMkLst>
          <pc:docMk/>
          <pc:sldMk cId="926582635" sldId="1034"/>
        </pc:sldMkLst>
        <pc:spChg chg="mod">
          <ac:chgData name="Arbie Sta. Maria" userId="f3148812-4228-411f-bf9f-5a2561256554" providerId="ADAL" clId="{9223C93A-E6BB-4FCC-AE8E-F0E54DD55611}" dt="2023-01-11T02:20:59.099" v="437" actId="20577"/>
          <ac:spMkLst>
            <pc:docMk/>
            <pc:sldMk cId="926582635" sldId="1034"/>
            <ac:spMk id="3" creationId="{042D9E7B-D1BB-4A59-8D12-11E6C2FA55AC}"/>
          </ac:spMkLst>
        </pc:spChg>
        <pc:picChg chg="mod modCrop">
          <ac:chgData name="Arbie Sta. Maria" userId="f3148812-4228-411f-bf9f-5a2561256554" providerId="ADAL" clId="{9223C93A-E6BB-4FCC-AE8E-F0E54DD55611}" dt="2023-01-11T02:21:58.935" v="445" actId="18131"/>
          <ac:picMkLst>
            <pc:docMk/>
            <pc:sldMk cId="926582635" sldId="1034"/>
            <ac:picMk id="7" creationId="{58B9E142-28FD-4EEB-B3F0-E48F8F1C157F}"/>
          </ac:picMkLst>
        </pc:picChg>
      </pc:sldChg>
      <pc:sldChg chg="modSp add mod">
        <pc:chgData name="Arbie Sta. Maria" userId="f3148812-4228-411f-bf9f-5a2561256554" providerId="ADAL" clId="{9223C93A-E6BB-4FCC-AE8E-F0E54DD55611}" dt="2023-01-11T02:26:46.215" v="456" actId="18131"/>
        <pc:sldMkLst>
          <pc:docMk/>
          <pc:sldMk cId="2164085316" sldId="1035"/>
        </pc:sldMkLst>
        <pc:spChg chg="mod">
          <ac:chgData name="Arbie Sta. Maria" userId="f3148812-4228-411f-bf9f-5a2561256554" providerId="ADAL" clId="{9223C93A-E6BB-4FCC-AE8E-F0E54DD55611}" dt="2023-01-11T02:25:20.532" v="452"/>
          <ac:spMkLst>
            <pc:docMk/>
            <pc:sldMk cId="2164085316" sldId="1035"/>
            <ac:spMk id="3" creationId="{042D9E7B-D1BB-4A59-8D12-11E6C2FA55AC}"/>
          </ac:spMkLst>
        </pc:spChg>
        <pc:picChg chg="mod modCrop">
          <ac:chgData name="Arbie Sta. Maria" userId="f3148812-4228-411f-bf9f-5a2561256554" providerId="ADAL" clId="{9223C93A-E6BB-4FCC-AE8E-F0E54DD55611}" dt="2023-01-11T02:26:46.215" v="456" actId="18131"/>
          <ac:picMkLst>
            <pc:docMk/>
            <pc:sldMk cId="2164085316" sldId="1035"/>
            <ac:picMk id="7" creationId="{5EFF0B8F-D7A9-44F8-A986-6EA9CE0EB1C6}"/>
          </ac:picMkLst>
        </pc:picChg>
      </pc:sldChg>
      <pc:sldChg chg="add del">
        <pc:chgData name="Arbie Sta. Maria" userId="f3148812-4228-411f-bf9f-5a2561256554" providerId="ADAL" clId="{9223C93A-E6BB-4FCC-AE8E-F0E54DD55611}" dt="2023-01-11T02:25:03.060" v="450"/>
        <pc:sldMkLst>
          <pc:docMk/>
          <pc:sldMk cId="2554114242" sldId="1035"/>
        </pc:sldMkLst>
      </pc:sldChg>
      <pc:sldChg chg="modSp add mod">
        <pc:chgData name="Arbie Sta. Maria" userId="f3148812-4228-411f-bf9f-5a2561256554" providerId="ADAL" clId="{9223C93A-E6BB-4FCC-AE8E-F0E54DD55611}" dt="2023-01-11T02:47:49.991" v="498" actId="14100"/>
        <pc:sldMkLst>
          <pc:docMk/>
          <pc:sldMk cId="3735197651" sldId="1036"/>
        </pc:sldMkLst>
        <pc:spChg chg="mod">
          <ac:chgData name="Arbie Sta. Maria" userId="f3148812-4228-411f-bf9f-5a2561256554" providerId="ADAL" clId="{9223C93A-E6BB-4FCC-AE8E-F0E54DD55611}" dt="2023-01-11T02:47:49.991" v="498" actId="14100"/>
          <ac:spMkLst>
            <pc:docMk/>
            <pc:sldMk cId="3735197651" sldId="1036"/>
            <ac:spMk id="21" creationId="{042D9E7B-D1BB-4A59-8D12-11E6C2FA55AC}"/>
          </ac:spMkLst>
        </pc:spChg>
        <pc:graphicFrameChg chg="mod">
          <ac:chgData name="Arbie Sta. Maria" userId="f3148812-4228-411f-bf9f-5a2561256554" providerId="ADAL" clId="{9223C93A-E6BB-4FCC-AE8E-F0E54DD55611}" dt="2023-01-11T02:47:29.769" v="496" actId="207"/>
          <ac:graphicFrameMkLst>
            <pc:docMk/>
            <pc:sldMk cId="3735197651" sldId="1036"/>
            <ac:graphicFrameMk id="6" creationId="{00000000-0000-0000-0000-000000000000}"/>
          </ac:graphicFrameMkLst>
        </pc:graphicFrameChg>
      </pc:sldChg>
      <pc:sldChg chg="modSp add del mod">
        <pc:chgData name="Arbie Sta. Maria" userId="f3148812-4228-411f-bf9f-5a2561256554" providerId="ADAL" clId="{9223C93A-E6BB-4FCC-AE8E-F0E54DD55611}" dt="2023-01-11T02:53:44.260" v="549"/>
        <pc:sldMkLst>
          <pc:docMk/>
          <pc:sldMk cId="793721284" sldId="1037"/>
        </pc:sldMkLst>
        <pc:spChg chg="mod">
          <ac:chgData name="Arbie Sta. Maria" userId="f3148812-4228-411f-bf9f-5a2561256554" providerId="ADAL" clId="{9223C93A-E6BB-4FCC-AE8E-F0E54DD55611}" dt="2023-01-11T02:53:41.540" v="548"/>
          <ac:spMkLst>
            <pc:docMk/>
            <pc:sldMk cId="793721284" sldId="1037"/>
            <ac:spMk id="21" creationId="{042D9E7B-D1BB-4A59-8D12-11E6C2FA55AC}"/>
          </ac:spMkLst>
        </pc:spChg>
      </pc:sldChg>
      <pc:sldChg chg="modSp add mod">
        <pc:chgData name="Arbie Sta. Maria" userId="f3148812-4228-411f-bf9f-5a2561256554" providerId="ADAL" clId="{9223C93A-E6BB-4FCC-AE8E-F0E54DD55611}" dt="2023-01-11T02:54:45.743" v="555" actId="18131"/>
        <pc:sldMkLst>
          <pc:docMk/>
          <pc:sldMk cId="2871807332" sldId="1037"/>
        </pc:sldMkLst>
        <pc:spChg chg="mod">
          <ac:chgData name="Arbie Sta. Maria" userId="f3148812-4228-411f-bf9f-5a2561256554" providerId="ADAL" clId="{9223C93A-E6BB-4FCC-AE8E-F0E54DD55611}" dt="2023-01-11T02:53:59.920" v="551"/>
          <ac:spMkLst>
            <pc:docMk/>
            <pc:sldMk cId="2871807332" sldId="1037"/>
            <ac:spMk id="3" creationId="{042D9E7B-D1BB-4A59-8D12-11E6C2FA55AC}"/>
          </ac:spMkLst>
        </pc:spChg>
        <pc:picChg chg="mod modCrop">
          <ac:chgData name="Arbie Sta. Maria" userId="f3148812-4228-411f-bf9f-5a2561256554" providerId="ADAL" clId="{9223C93A-E6BB-4FCC-AE8E-F0E54DD55611}" dt="2023-01-11T02:54:45.743" v="555" actId="18131"/>
          <ac:picMkLst>
            <pc:docMk/>
            <pc:sldMk cId="2871807332" sldId="1037"/>
            <ac:picMk id="7" creationId="{5EFF0B8F-D7A9-44F8-A986-6EA9CE0EB1C6}"/>
          </ac:picMkLst>
        </pc:picChg>
      </pc:sldChg>
      <pc:sldChg chg="modSp add mod">
        <pc:chgData name="Arbie Sta. Maria" userId="f3148812-4228-411f-bf9f-5a2561256554" providerId="ADAL" clId="{9223C93A-E6BB-4FCC-AE8E-F0E54DD55611}" dt="2023-01-11T02:56:40.818" v="569" actId="14826"/>
        <pc:sldMkLst>
          <pc:docMk/>
          <pc:sldMk cId="3787259730" sldId="1038"/>
        </pc:sldMkLst>
        <pc:spChg chg="mod">
          <ac:chgData name="Arbie Sta. Maria" userId="f3148812-4228-411f-bf9f-5a2561256554" providerId="ADAL" clId="{9223C93A-E6BB-4FCC-AE8E-F0E54DD55611}" dt="2023-01-11T02:56:09.992" v="567"/>
          <ac:spMkLst>
            <pc:docMk/>
            <pc:sldMk cId="3787259730" sldId="1038"/>
            <ac:spMk id="21" creationId="{042D9E7B-D1BB-4A59-8D12-11E6C2FA55AC}"/>
          </ac:spMkLst>
        </pc:spChg>
        <pc:picChg chg="mod">
          <ac:chgData name="Arbie Sta. Maria" userId="f3148812-4228-411f-bf9f-5a2561256554" providerId="ADAL" clId="{9223C93A-E6BB-4FCC-AE8E-F0E54DD55611}" dt="2023-01-11T02:56:40.818" v="569" actId="14826"/>
          <ac:picMkLst>
            <pc:docMk/>
            <pc:sldMk cId="3787259730" sldId="1038"/>
            <ac:picMk id="2" creationId="{00000000-0000-0000-0000-000000000000}"/>
          </ac:picMkLst>
        </pc:picChg>
      </pc:sldChg>
      <pc:sldChg chg="modSp add mod">
        <pc:chgData name="Arbie Sta. Maria" userId="f3148812-4228-411f-bf9f-5a2561256554" providerId="ADAL" clId="{9223C93A-E6BB-4FCC-AE8E-F0E54DD55611}" dt="2023-01-11T03:01:07.040" v="610" actId="18131"/>
        <pc:sldMkLst>
          <pc:docMk/>
          <pc:sldMk cId="3652072900" sldId="1039"/>
        </pc:sldMkLst>
        <pc:spChg chg="mod">
          <ac:chgData name="Arbie Sta. Maria" userId="f3148812-4228-411f-bf9f-5a2561256554" providerId="ADAL" clId="{9223C93A-E6BB-4FCC-AE8E-F0E54DD55611}" dt="2023-01-11T03:00:27.864" v="599" actId="948"/>
          <ac:spMkLst>
            <pc:docMk/>
            <pc:sldMk cId="3652072900" sldId="1039"/>
            <ac:spMk id="3" creationId="{042D9E7B-D1BB-4A59-8D12-11E6C2FA55AC}"/>
          </ac:spMkLst>
        </pc:spChg>
        <pc:picChg chg="mod modCrop">
          <ac:chgData name="Arbie Sta. Maria" userId="f3148812-4228-411f-bf9f-5a2561256554" providerId="ADAL" clId="{9223C93A-E6BB-4FCC-AE8E-F0E54DD55611}" dt="2023-01-11T03:01:07.040" v="610" actId="18131"/>
          <ac:picMkLst>
            <pc:docMk/>
            <pc:sldMk cId="3652072900" sldId="1039"/>
            <ac:picMk id="7" creationId="{58B9E142-28FD-4EEB-B3F0-E48F8F1C157F}"/>
          </ac:picMkLst>
        </pc:picChg>
      </pc:sldChg>
      <pc:sldChg chg="modSp add mod">
        <pc:chgData name="Arbie Sta. Maria" userId="f3148812-4228-411f-bf9f-5a2561256554" providerId="ADAL" clId="{9223C93A-E6BB-4FCC-AE8E-F0E54DD55611}" dt="2023-01-11T03:11:04.543" v="690" actId="207"/>
        <pc:sldMkLst>
          <pc:docMk/>
          <pc:sldMk cId="2000523961" sldId="1040"/>
        </pc:sldMkLst>
        <pc:spChg chg="mod">
          <ac:chgData name="Arbie Sta. Maria" userId="f3148812-4228-411f-bf9f-5a2561256554" providerId="ADAL" clId="{9223C93A-E6BB-4FCC-AE8E-F0E54DD55611}" dt="2023-01-11T03:10:14.350" v="682" actId="6549"/>
          <ac:spMkLst>
            <pc:docMk/>
            <pc:sldMk cId="2000523961" sldId="1040"/>
            <ac:spMk id="21" creationId="{042D9E7B-D1BB-4A59-8D12-11E6C2FA55AC}"/>
          </ac:spMkLst>
        </pc:spChg>
        <pc:graphicFrameChg chg="mod modGraphic">
          <ac:chgData name="Arbie Sta. Maria" userId="f3148812-4228-411f-bf9f-5a2561256554" providerId="ADAL" clId="{9223C93A-E6BB-4FCC-AE8E-F0E54DD55611}" dt="2023-01-11T03:11:04.543" v="690" actId="207"/>
          <ac:graphicFrameMkLst>
            <pc:docMk/>
            <pc:sldMk cId="2000523961" sldId="1040"/>
            <ac:graphicFrameMk id="3" creationId="{0014D9C8-2444-5AE1-EA96-82A0A782F4CE}"/>
          </ac:graphicFrameMkLst>
        </pc:graphicFrameChg>
      </pc:sldChg>
      <pc:sldChg chg="modSp add mod">
        <pc:chgData name="Arbie Sta. Maria" userId="f3148812-4228-411f-bf9f-5a2561256554" providerId="ADAL" clId="{9223C93A-E6BB-4FCC-AE8E-F0E54DD55611}" dt="2023-01-11T03:12:01.103" v="695" actId="948"/>
        <pc:sldMkLst>
          <pc:docMk/>
          <pc:sldMk cId="63717174" sldId="1041"/>
        </pc:sldMkLst>
        <pc:graphicFrameChg chg="mod modGraphic">
          <ac:chgData name="Arbie Sta. Maria" userId="f3148812-4228-411f-bf9f-5a2561256554" providerId="ADAL" clId="{9223C93A-E6BB-4FCC-AE8E-F0E54DD55611}" dt="2023-01-11T03:12:01.103" v="695" actId="948"/>
          <ac:graphicFrameMkLst>
            <pc:docMk/>
            <pc:sldMk cId="63717174" sldId="1041"/>
            <ac:graphicFrameMk id="3" creationId="{0014D9C8-2444-5AE1-EA96-82A0A782F4CE}"/>
          </ac:graphicFrameMkLst>
        </pc:graphicFrameChg>
      </pc:sldChg>
      <pc:sldChg chg="modSp add mod">
        <pc:chgData name="Arbie Sta. Maria" userId="f3148812-4228-411f-bf9f-5a2561256554" providerId="ADAL" clId="{9223C93A-E6BB-4FCC-AE8E-F0E54DD55611}" dt="2023-01-11T03:12:40.034" v="701" actId="2062"/>
        <pc:sldMkLst>
          <pc:docMk/>
          <pc:sldMk cId="3849403624" sldId="1042"/>
        </pc:sldMkLst>
        <pc:graphicFrameChg chg="mod modGraphic">
          <ac:chgData name="Arbie Sta. Maria" userId="f3148812-4228-411f-bf9f-5a2561256554" providerId="ADAL" clId="{9223C93A-E6BB-4FCC-AE8E-F0E54DD55611}" dt="2023-01-11T03:12:40.034" v="701" actId="2062"/>
          <ac:graphicFrameMkLst>
            <pc:docMk/>
            <pc:sldMk cId="3849403624" sldId="1042"/>
            <ac:graphicFrameMk id="3" creationId="{0014D9C8-2444-5AE1-EA96-82A0A782F4CE}"/>
          </ac:graphicFrameMkLst>
        </pc:graphicFrameChg>
      </pc:sldChg>
      <pc:sldChg chg="modSp add">
        <pc:chgData name="Arbie Sta. Maria" userId="f3148812-4228-411f-bf9f-5a2561256554" providerId="ADAL" clId="{9223C93A-E6BB-4FCC-AE8E-F0E54DD55611}" dt="2023-01-11T03:12:55.479" v="703"/>
        <pc:sldMkLst>
          <pc:docMk/>
          <pc:sldMk cId="3183027548" sldId="1043"/>
        </pc:sldMkLst>
        <pc:graphicFrameChg chg="mod">
          <ac:chgData name="Arbie Sta. Maria" userId="f3148812-4228-411f-bf9f-5a2561256554" providerId="ADAL" clId="{9223C93A-E6BB-4FCC-AE8E-F0E54DD55611}" dt="2023-01-11T03:12:55.479" v="703"/>
          <ac:graphicFrameMkLst>
            <pc:docMk/>
            <pc:sldMk cId="3183027548" sldId="1043"/>
            <ac:graphicFrameMk id="3" creationId="{0014D9C8-2444-5AE1-EA96-82A0A782F4CE}"/>
          </ac:graphicFrameMkLst>
        </pc:graphicFrameChg>
      </pc:sldChg>
      <pc:sldChg chg="add del">
        <pc:chgData name="Arbie Sta. Maria" userId="f3148812-4228-411f-bf9f-5a2561256554" providerId="ADAL" clId="{9223C93A-E6BB-4FCC-AE8E-F0E54DD55611}" dt="2023-01-11T03:13:51.820" v="711" actId="47"/>
        <pc:sldMkLst>
          <pc:docMk/>
          <pc:sldMk cId="2583012812" sldId="1044"/>
        </pc:sldMkLst>
      </pc:sldChg>
      <pc:sldChg chg="modSp add mod">
        <pc:chgData name="Arbie Sta. Maria" userId="f3148812-4228-411f-bf9f-5a2561256554" providerId="ADAL" clId="{9223C93A-E6BB-4FCC-AE8E-F0E54DD55611}" dt="2023-01-11T03:13:46.419" v="710" actId="6549"/>
        <pc:sldMkLst>
          <pc:docMk/>
          <pc:sldMk cId="159245060" sldId="1045"/>
        </pc:sldMkLst>
        <pc:graphicFrameChg chg="mod modGraphic">
          <ac:chgData name="Arbie Sta. Maria" userId="f3148812-4228-411f-bf9f-5a2561256554" providerId="ADAL" clId="{9223C93A-E6BB-4FCC-AE8E-F0E54DD55611}" dt="2023-01-11T03:13:46.419" v="710" actId="6549"/>
          <ac:graphicFrameMkLst>
            <pc:docMk/>
            <pc:sldMk cId="159245060" sldId="1045"/>
            <ac:graphicFrameMk id="3" creationId="{0014D9C8-2444-5AE1-EA96-82A0A782F4CE}"/>
          </ac:graphicFrameMkLst>
        </pc:graphicFrameChg>
      </pc:sldChg>
      <pc:sldChg chg="modSp add">
        <pc:chgData name="Arbie Sta. Maria" userId="f3148812-4228-411f-bf9f-5a2561256554" providerId="ADAL" clId="{9223C93A-E6BB-4FCC-AE8E-F0E54DD55611}" dt="2023-01-11T03:14:10.881" v="714"/>
        <pc:sldMkLst>
          <pc:docMk/>
          <pc:sldMk cId="3764434509" sldId="1046"/>
        </pc:sldMkLst>
        <pc:graphicFrameChg chg="mod">
          <ac:chgData name="Arbie Sta. Maria" userId="f3148812-4228-411f-bf9f-5a2561256554" providerId="ADAL" clId="{9223C93A-E6BB-4FCC-AE8E-F0E54DD55611}" dt="2023-01-11T03:14:10.881" v="714"/>
          <ac:graphicFrameMkLst>
            <pc:docMk/>
            <pc:sldMk cId="3764434509" sldId="1046"/>
            <ac:graphicFrameMk id="3" creationId="{0014D9C8-2444-5AE1-EA96-82A0A782F4CE}"/>
          </ac:graphicFrameMkLst>
        </pc:graphicFrameChg>
      </pc:sldChg>
      <pc:sldChg chg="addSp modSp add del mod">
        <pc:chgData name="Arbie Sta. Maria" userId="f3148812-4228-411f-bf9f-5a2561256554" providerId="ADAL" clId="{9223C93A-E6BB-4FCC-AE8E-F0E54DD55611}" dt="2023-01-11T03:19:52.746" v="770" actId="47"/>
        <pc:sldMkLst>
          <pc:docMk/>
          <pc:sldMk cId="1465049069" sldId="1047"/>
        </pc:sldMkLst>
        <pc:spChg chg="mod">
          <ac:chgData name="Arbie Sta. Maria" userId="f3148812-4228-411f-bf9f-5a2561256554" providerId="ADAL" clId="{9223C93A-E6BB-4FCC-AE8E-F0E54DD55611}" dt="2023-01-11T03:18:24.118" v="754" actId="20577"/>
          <ac:spMkLst>
            <pc:docMk/>
            <pc:sldMk cId="1465049069" sldId="1047"/>
            <ac:spMk id="21" creationId="{042D9E7B-D1BB-4A59-8D12-11E6C2FA55AC}"/>
          </ac:spMkLst>
        </pc:spChg>
        <pc:graphicFrameChg chg="add mod modGraphic">
          <ac:chgData name="Arbie Sta. Maria" userId="f3148812-4228-411f-bf9f-5a2561256554" providerId="ADAL" clId="{9223C93A-E6BB-4FCC-AE8E-F0E54DD55611}" dt="2023-01-11T03:19:20.833" v="765" actId="207"/>
          <ac:graphicFrameMkLst>
            <pc:docMk/>
            <pc:sldMk cId="1465049069" sldId="1047"/>
            <ac:graphicFrameMk id="2" creationId="{2800CADB-E05B-490A-8CA9-88E2C712AFCF}"/>
          </ac:graphicFrameMkLst>
        </pc:graphicFrameChg>
      </pc:sldChg>
      <pc:sldChg chg="modSp add">
        <pc:chgData name="Arbie Sta. Maria" userId="f3148812-4228-411f-bf9f-5a2561256554" providerId="ADAL" clId="{9223C93A-E6BB-4FCC-AE8E-F0E54DD55611}" dt="2023-01-11T03:19:50.584" v="769" actId="207"/>
        <pc:sldMkLst>
          <pc:docMk/>
          <pc:sldMk cId="119571661" sldId="1048"/>
        </pc:sldMkLst>
        <pc:graphicFrameChg chg="mod">
          <ac:chgData name="Arbie Sta. Maria" userId="f3148812-4228-411f-bf9f-5a2561256554" providerId="ADAL" clId="{9223C93A-E6BB-4FCC-AE8E-F0E54DD55611}" dt="2023-01-11T03:19:50.584" v="769" actId="207"/>
          <ac:graphicFrameMkLst>
            <pc:docMk/>
            <pc:sldMk cId="119571661" sldId="1048"/>
            <ac:graphicFrameMk id="2" creationId="{B524623A-E80B-0C4C-6024-8632C7C3F99D}"/>
          </ac:graphicFrameMkLst>
        </pc:graphicFrameChg>
      </pc:sldChg>
      <pc:sldChg chg="modSp add mod">
        <pc:chgData name="Arbie Sta. Maria" userId="f3148812-4228-411f-bf9f-5a2561256554" providerId="ADAL" clId="{9223C93A-E6BB-4FCC-AE8E-F0E54DD55611}" dt="2023-01-11T03:21:30.993" v="781" actId="18131"/>
        <pc:sldMkLst>
          <pc:docMk/>
          <pc:sldMk cId="3474367321" sldId="1049"/>
        </pc:sldMkLst>
        <pc:spChg chg="mod">
          <ac:chgData name="Arbie Sta. Maria" userId="f3148812-4228-411f-bf9f-5a2561256554" providerId="ADAL" clId="{9223C93A-E6BB-4FCC-AE8E-F0E54DD55611}" dt="2023-01-11T03:20:51.075" v="776"/>
          <ac:spMkLst>
            <pc:docMk/>
            <pc:sldMk cId="3474367321" sldId="1049"/>
            <ac:spMk id="3" creationId="{042D9E7B-D1BB-4A59-8D12-11E6C2FA55AC}"/>
          </ac:spMkLst>
        </pc:spChg>
        <pc:picChg chg="mod modCrop">
          <ac:chgData name="Arbie Sta. Maria" userId="f3148812-4228-411f-bf9f-5a2561256554" providerId="ADAL" clId="{9223C93A-E6BB-4FCC-AE8E-F0E54DD55611}" dt="2023-01-11T03:21:30.993" v="781" actId="18131"/>
          <ac:picMkLst>
            <pc:docMk/>
            <pc:sldMk cId="3474367321" sldId="1049"/>
            <ac:picMk id="7" creationId="{58B9E142-28FD-4EEB-B3F0-E48F8F1C157F}"/>
          </ac:picMkLst>
        </pc:picChg>
      </pc:sldChg>
      <pc:sldChg chg="modSp add mod">
        <pc:chgData name="Arbie Sta. Maria" userId="f3148812-4228-411f-bf9f-5a2561256554" providerId="ADAL" clId="{9223C93A-E6BB-4FCC-AE8E-F0E54DD55611}" dt="2023-01-11T03:24:26.475" v="803" actId="14826"/>
        <pc:sldMkLst>
          <pc:docMk/>
          <pc:sldMk cId="3023918704" sldId="1050"/>
        </pc:sldMkLst>
        <pc:spChg chg="mod">
          <ac:chgData name="Arbie Sta. Maria" userId="f3148812-4228-411f-bf9f-5a2561256554" providerId="ADAL" clId="{9223C93A-E6BB-4FCC-AE8E-F0E54DD55611}" dt="2023-01-11T03:24:16.248" v="801"/>
          <ac:spMkLst>
            <pc:docMk/>
            <pc:sldMk cId="3023918704" sldId="1050"/>
            <ac:spMk id="3" creationId="{042D9E7B-D1BB-4A59-8D12-11E6C2FA55AC}"/>
          </ac:spMkLst>
        </pc:spChg>
        <pc:picChg chg="mod">
          <ac:chgData name="Arbie Sta. Maria" userId="f3148812-4228-411f-bf9f-5a2561256554" providerId="ADAL" clId="{9223C93A-E6BB-4FCC-AE8E-F0E54DD55611}" dt="2023-01-11T03:24:26.475" v="803" actId="14826"/>
          <ac:picMkLst>
            <pc:docMk/>
            <pc:sldMk cId="3023918704" sldId="1050"/>
            <ac:picMk id="7" creationId="{5EFF0B8F-D7A9-44F8-A986-6EA9CE0EB1C6}"/>
          </ac:picMkLst>
        </pc:picChg>
      </pc:sldChg>
    </pc:docChg>
  </pc:docChgLst>
  <pc:docChgLst>
    <pc:chgData name="Lei San Agustin" userId="d8299a59-9786-404a-a65b-a702bd7a1468" providerId="ADAL" clId="{53913DD1-560C-4E43-82E2-5A836012E232}"/>
    <pc:docChg chg="custSel addSld delSld modSld modSection">
      <pc:chgData name="Lei San Agustin" userId="d8299a59-9786-404a-a65b-a702bd7a1468" providerId="ADAL" clId="{53913DD1-560C-4E43-82E2-5A836012E232}" dt="2023-01-10T07:35:14.887" v="27" actId="47"/>
      <pc:docMkLst>
        <pc:docMk/>
      </pc:docMkLst>
      <pc:sldChg chg="modCm">
        <pc:chgData name="Lei San Agustin" userId="d8299a59-9786-404a-a65b-a702bd7a1468" providerId="ADAL" clId="{53913DD1-560C-4E43-82E2-5A836012E232}" dt="2023-01-10T07:27:06.209" v="1"/>
        <pc:sldMkLst>
          <pc:docMk/>
          <pc:sldMk cId="684477745" sldId="1009"/>
        </pc:sldMkLst>
      </pc:sldChg>
      <pc:sldChg chg="delSp modSp mod modCm">
        <pc:chgData name="Lei San Agustin" userId="d8299a59-9786-404a-a65b-a702bd7a1468" providerId="ADAL" clId="{53913DD1-560C-4E43-82E2-5A836012E232}" dt="2023-01-10T07:30:19.169" v="15" actId="108"/>
        <pc:sldMkLst>
          <pc:docMk/>
          <pc:sldMk cId="3260621541" sldId="1014"/>
        </pc:sldMkLst>
        <pc:spChg chg="mod">
          <ac:chgData name="Lei San Agustin" userId="d8299a59-9786-404a-a65b-a702bd7a1468" providerId="ADAL" clId="{53913DD1-560C-4E43-82E2-5A836012E232}" dt="2023-01-10T07:30:19.169" v="15" actId="108"/>
          <ac:spMkLst>
            <pc:docMk/>
            <pc:sldMk cId="3260621541" sldId="1014"/>
            <ac:spMk id="10" creationId="{042D9E7B-D1BB-4A59-8D12-11E6C2FA55AC}"/>
          </ac:spMkLst>
        </pc:spChg>
        <pc:graphicFrameChg chg="del">
          <ac:chgData name="Lei San Agustin" userId="d8299a59-9786-404a-a65b-a702bd7a1468" providerId="ADAL" clId="{53913DD1-560C-4E43-82E2-5A836012E232}" dt="2023-01-10T07:29:20.810" v="3" actId="478"/>
          <ac:graphicFrameMkLst>
            <pc:docMk/>
            <pc:sldMk cId="3260621541" sldId="1014"/>
            <ac:graphicFrameMk id="3" creationId="{3342761C-8EA1-BCC5-27F4-4DEF6D31717C}"/>
          </ac:graphicFrameMkLst>
        </pc:graphicFrameChg>
      </pc:sldChg>
      <pc:sldChg chg="add del">
        <pc:chgData name="Lei San Agustin" userId="d8299a59-9786-404a-a65b-a702bd7a1468" providerId="ADAL" clId="{53913DD1-560C-4E43-82E2-5A836012E232}" dt="2023-01-10T07:35:14.887" v="27" actId="47"/>
        <pc:sldMkLst>
          <pc:docMk/>
          <pc:sldMk cId="2409982722" sldId="1024"/>
        </pc:sldMkLst>
      </pc:sldChg>
      <pc:sldChg chg="modSp add mod modCm">
        <pc:chgData name="Lei San Agustin" userId="d8299a59-9786-404a-a65b-a702bd7a1468" providerId="ADAL" clId="{53913DD1-560C-4E43-82E2-5A836012E232}" dt="2023-01-10T07:35:03.394" v="26" actId="20577"/>
        <pc:sldMkLst>
          <pc:docMk/>
          <pc:sldMk cId="1079580350" sldId="1025"/>
        </pc:sldMkLst>
        <pc:spChg chg="mod">
          <ac:chgData name="Lei San Agustin" userId="d8299a59-9786-404a-a65b-a702bd7a1468" providerId="ADAL" clId="{53913DD1-560C-4E43-82E2-5A836012E232}" dt="2023-01-10T07:35:03.394" v="26" actId="20577"/>
          <ac:spMkLst>
            <pc:docMk/>
            <pc:sldMk cId="1079580350" sldId="1025"/>
            <ac:spMk id="10" creationId="{042D9E7B-D1BB-4A59-8D12-11E6C2FA55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4D865-E8AB-459E-AEC0-AC8F7F5FC613}"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F53850DC-6AC2-48D6-B498-A3A3C299747E}">
      <dgm:prSet phldrT="[Text]" custT="1"/>
      <dgm:spPr>
        <a:solidFill>
          <a:srgbClr val="458DCF"/>
        </a:solidFill>
      </dgm:spPr>
      <dgm:t>
        <a:bodyPr/>
        <a:lstStyle/>
        <a:p>
          <a:pPr>
            <a:lnSpc>
              <a:spcPct val="114000"/>
            </a:lnSpc>
            <a:spcBef>
              <a:spcPts val="600"/>
            </a:spcBef>
            <a:spcAft>
              <a:spcPts val="600"/>
            </a:spcAft>
          </a:pPr>
          <a:r>
            <a:rPr lang="en-US" sz="2000" b="0" dirty="0"/>
            <a:t>Neurological impairment</a:t>
          </a:r>
          <a:endParaRPr lang="en-PH" sz="2000" b="0" dirty="0"/>
        </a:p>
      </dgm:t>
    </dgm:pt>
    <dgm:pt modelId="{3CC9737D-BB33-4C1E-9140-54130884CEC3}" type="parTrans" cxnId="{92BF3E14-9379-4A50-84F0-DB8FD580EE71}">
      <dgm:prSet/>
      <dgm:spPr/>
      <dgm:t>
        <a:bodyPr/>
        <a:lstStyle/>
        <a:p>
          <a:pPr>
            <a:lnSpc>
              <a:spcPct val="114000"/>
            </a:lnSpc>
            <a:spcBef>
              <a:spcPts val="600"/>
            </a:spcBef>
            <a:spcAft>
              <a:spcPts val="600"/>
            </a:spcAft>
          </a:pPr>
          <a:endParaRPr lang="en-PH" sz="2000" b="0"/>
        </a:p>
      </dgm:t>
    </dgm:pt>
    <dgm:pt modelId="{B34954FA-814C-475B-AB00-ECE50A3D3D66}" type="sibTrans" cxnId="{92BF3E14-9379-4A50-84F0-DB8FD580EE71}">
      <dgm:prSet/>
      <dgm:spPr/>
      <dgm:t>
        <a:bodyPr/>
        <a:lstStyle/>
        <a:p>
          <a:pPr>
            <a:lnSpc>
              <a:spcPct val="114000"/>
            </a:lnSpc>
            <a:spcBef>
              <a:spcPts val="600"/>
            </a:spcBef>
            <a:spcAft>
              <a:spcPts val="600"/>
            </a:spcAft>
          </a:pPr>
          <a:endParaRPr lang="en-PH" sz="2000" b="0"/>
        </a:p>
      </dgm:t>
    </dgm:pt>
    <dgm:pt modelId="{49199363-011C-4419-A105-EE0DA7B0B881}">
      <dgm:prSet custT="1"/>
      <dgm:spPr/>
      <dgm:t>
        <a:bodyPr/>
        <a:lstStyle/>
        <a:p>
          <a:pPr>
            <a:lnSpc>
              <a:spcPct val="114000"/>
            </a:lnSpc>
            <a:spcBef>
              <a:spcPts val="600"/>
            </a:spcBef>
            <a:spcAft>
              <a:spcPts val="600"/>
            </a:spcAft>
          </a:pPr>
          <a:r>
            <a:rPr lang="en-US" sz="2000" b="0" dirty="0"/>
            <a:t>Psychosocial disability</a:t>
          </a:r>
        </a:p>
      </dgm:t>
    </dgm:pt>
    <dgm:pt modelId="{7CF6D555-6747-41B9-96A4-8B38CB388838}" type="parTrans" cxnId="{A521CA2B-7896-4142-9A0E-20E9C75CC593}">
      <dgm:prSet/>
      <dgm:spPr/>
      <dgm:t>
        <a:bodyPr/>
        <a:lstStyle/>
        <a:p>
          <a:pPr>
            <a:lnSpc>
              <a:spcPct val="114000"/>
            </a:lnSpc>
            <a:spcBef>
              <a:spcPts val="600"/>
            </a:spcBef>
            <a:spcAft>
              <a:spcPts val="600"/>
            </a:spcAft>
          </a:pPr>
          <a:endParaRPr lang="en-PH" sz="2000" b="0"/>
        </a:p>
      </dgm:t>
    </dgm:pt>
    <dgm:pt modelId="{0A37F165-8321-466C-9E96-C79F4E4C3184}" type="sibTrans" cxnId="{A521CA2B-7896-4142-9A0E-20E9C75CC593}">
      <dgm:prSet/>
      <dgm:spPr/>
      <dgm:t>
        <a:bodyPr/>
        <a:lstStyle/>
        <a:p>
          <a:pPr>
            <a:lnSpc>
              <a:spcPct val="114000"/>
            </a:lnSpc>
            <a:spcBef>
              <a:spcPts val="600"/>
            </a:spcBef>
            <a:spcAft>
              <a:spcPts val="600"/>
            </a:spcAft>
          </a:pPr>
          <a:endParaRPr lang="en-PH" sz="2000" b="0"/>
        </a:p>
      </dgm:t>
    </dgm:pt>
    <dgm:pt modelId="{2738BE13-925A-47E8-917A-30B3D2A8D293}" type="pres">
      <dgm:prSet presAssocID="{D254D865-E8AB-459E-AEC0-AC8F7F5FC613}" presName="Name0" presStyleCnt="0">
        <dgm:presLayoutVars>
          <dgm:dir/>
          <dgm:resizeHandles val="exact"/>
        </dgm:presLayoutVars>
      </dgm:prSet>
      <dgm:spPr/>
    </dgm:pt>
    <dgm:pt modelId="{DCCA9D9E-9D83-4D25-87B2-51C0392DB966}" type="pres">
      <dgm:prSet presAssocID="{F53850DC-6AC2-48D6-B498-A3A3C299747E}" presName="node" presStyleLbl="node1" presStyleIdx="0" presStyleCnt="2">
        <dgm:presLayoutVars>
          <dgm:bulletEnabled val="1"/>
        </dgm:presLayoutVars>
      </dgm:prSet>
      <dgm:spPr/>
    </dgm:pt>
    <dgm:pt modelId="{408BA3DB-5BBD-468C-B999-1C269BBA414B}" type="pres">
      <dgm:prSet presAssocID="{B34954FA-814C-475B-AB00-ECE50A3D3D66}" presName="sibTrans" presStyleCnt="0"/>
      <dgm:spPr/>
    </dgm:pt>
    <dgm:pt modelId="{EF6F0848-BC34-42BA-9473-C38E9DD43342}" type="pres">
      <dgm:prSet presAssocID="{49199363-011C-4419-A105-EE0DA7B0B881}" presName="node" presStyleLbl="node1" presStyleIdx="1" presStyleCnt="2">
        <dgm:presLayoutVars>
          <dgm:bulletEnabled val="1"/>
        </dgm:presLayoutVars>
      </dgm:prSet>
      <dgm:spPr/>
    </dgm:pt>
  </dgm:ptLst>
  <dgm:cxnLst>
    <dgm:cxn modelId="{92BF3E14-9379-4A50-84F0-DB8FD580EE71}" srcId="{D254D865-E8AB-459E-AEC0-AC8F7F5FC613}" destId="{F53850DC-6AC2-48D6-B498-A3A3C299747E}" srcOrd="0" destOrd="0" parTransId="{3CC9737D-BB33-4C1E-9140-54130884CEC3}" sibTransId="{B34954FA-814C-475B-AB00-ECE50A3D3D66}"/>
    <dgm:cxn modelId="{6BD2DF22-6C8A-4126-9D7C-59A6F1A7D4A6}" type="presOf" srcId="{D254D865-E8AB-459E-AEC0-AC8F7F5FC613}" destId="{2738BE13-925A-47E8-917A-30B3D2A8D293}" srcOrd="0" destOrd="0" presId="urn:microsoft.com/office/officeart/2005/8/layout/hList6"/>
    <dgm:cxn modelId="{A521CA2B-7896-4142-9A0E-20E9C75CC593}" srcId="{D254D865-E8AB-459E-AEC0-AC8F7F5FC613}" destId="{49199363-011C-4419-A105-EE0DA7B0B881}" srcOrd="1" destOrd="0" parTransId="{7CF6D555-6747-41B9-96A4-8B38CB388838}" sibTransId="{0A37F165-8321-466C-9E96-C79F4E4C3184}"/>
    <dgm:cxn modelId="{52C55D4F-2C00-4816-AFA8-3BE593431CF5}" type="presOf" srcId="{F53850DC-6AC2-48D6-B498-A3A3C299747E}" destId="{DCCA9D9E-9D83-4D25-87B2-51C0392DB966}" srcOrd="0" destOrd="0" presId="urn:microsoft.com/office/officeart/2005/8/layout/hList6"/>
    <dgm:cxn modelId="{5DA3347D-4892-4107-8F47-7EB2CB5C2C9C}" type="presOf" srcId="{49199363-011C-4419-A105-EE0DA7B0B881}" destId="{EF6F0848-BC34-42BA-9473-C38E9DD43342}" srcOrd="0" destOrd="0" presId="urn:microsoft.com/office/officeart/2005/8/layout/hList6"/>
    <dgm:cxn modelId="{2728E243-CF05-4720-B815-3A99CEC567A9}" type="presParOf" srcId="{2738BE13-925A-47E8-917A-30B3D2A8D293}" destId="{DCCA9D9E-9D83-4D25-87B2-51C0392DB966}" srcOrd="0" destOrd="0" presId="urn:microsoft.com/office/officeart/2005/8/layout/hList6"/>
    <dgm:cxn modelId="{320D9CC7-B6EA-4992-BBF1-292BAA23BDED}" type="presParOf" srcId="{2738BE13-925A-47E8-917A-30B3D2A8D293}" destId="{408BA3DB-5BBD-468C-B999-1C269BBA414B}" srcOrd="1" destOrd="0" presId="urn:microsoft.com/office/officeart/2005/8/layout/hList6"/>
    <dgm:cxn modelId="{813F5788-DA47-485A-BABD-F0B87E470FE0}" type="presParOf" srcId="{2738BE13-925A-47E8-917A-30B3D2A8D293}" destId="{EF6F0848-BC34-42BA-9473-C38E9DD43342}"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1A9EED-498F-4BB9-8CCE-FB1D0B0C6FA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FBD4A4E-3652-4639-A697-CEDEBA9D4BC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Sources of funding for the person’s needs and the total budget for these</a:t>
          </a:r>
          <a:endParaRPr lang="en-AU" sz="2000" dirty="0"/>
        </a:p>
      </dgm:t>
    </dgm:pt>
    <dgm:pt modelId="{01E490CF-9305-47E1-98F3-014DE04CBA1A}" type="parTrans" cxnId="{77895C08-7995-4789-8EF3-9F412E16A3A1}">
      <dgm:prSet/>
      <dgm:spPr/>
      <dgm:t>
        <a:bodyPr/>
        <a:lstStyle/>
        <a:p>
          <a:pPr>
            <a:lnSpc>
              <a:spcPct val="114000"/>
            </a:lnSpc>
            <a:spcBef>
              <a:spcPts val="600"/>
            </a:spcBef>
            <a:spcAft>
              <a:spcPts val="600"/>
            </a:spcAft>
          </a:pPr>
          <a:endParaRPr lang="en-AU" sz="2000"/>
        </a:p>
      </dgm:t>
    </dgm:pt>
    <dgm:pt modelId="{438B63E7-01E2-443B-8B58-62C21F6ACF74}" type="sibTrans" cxnId="{77895C08-7995-4789-8EF3-9F412E16A3A1}">
      <dgm:prSet/>
      <dgm:spPr/>
      <dgm:t>
        <a:bodyPr/>
        <a:lstStyle/>
        <a:p>
          <a:pPr>
            <a:lnSpc>
              <a:spcPct val="114000"/>
            </a:lnSpc>
            <a:spcBef>
              <a:spcPts val="600"/>
            </a:spcBef>
            <a:spcAft>
              <a:spcPts val="600"/>
            </a:spcAft>
          </a:pPr>
          <a:endParaRPr lang="en-AU" sz="2000"/>
        </a:p>
      </dgm:t>
    </dgm:pt>
    <dgm:pt modelId="{99137580-103D-42EB-82D1-013722F583C5}">
      <dgm:prSet custT="1"/>
      <dgm:spPr>
        <a:solidFill>
          <a:srgbClr val="42BDCA"/>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Strategies for supporting and empowering the person to meet their holistic needs</a:t>
          </a:r>
        </a:p>
      </dgm:t>
    </dgm:pt>
    <dgm:pt modelId="{2FBDB8D1-441C-41C8-A16C-E20322DF193A}" type="parTrans" cxnId="{2AF8799C-7D48-4F89-9D66-35CC99552433}">
      <dgm:prSet/>
      <dgm:spPr/>
      <dgm:t>
        <a:bodyPr/>
        <a:lstStyle/>
        <a:p>
          <a:pPr>
            <a:lnSpc>
              <a:spcPct val="114000"/>
            </a:lnSpc>
            <a:spcBef>
              <a:spcPts val="600"/>
            </a:spcBef>
            <a:spcAft>
              <a:spcPts val="600"/>
            </a:spcAft>
          </a:pPr>
          <a:endParaRPr lang="en-AU" sz="2000"/>
        </a:p>
      </dgm:t>
    </dgm:pt>
    <dgm:pt modelId="{0FF4F34E-9531-4AF6-8D58-7809E5381AD8}" type="sibTrans" cxnId="{2AF8799C-7D48-4F89-9D66-35CC99552433}">
      <dgm:prSet/>
      <dgm:spPr/>
      <dgm:t>
        <a:bodyPr/>
        <a:lstStyle/>
        <a:p>
          <a:pPr>
            <a:lnSpc>
              <a:spcPct val="114000"/>
            </a:lnSpc>
            <a:spcBef>
              <a:spcPts val="600"/>
            </a:spcBef>
            <a:spcAft>
              <a:spcPts val="600"/>
            </a:spcAft>
          </a:pPr>
          <a:endParaRPr lang="en-AU" sz="2000"/>
        </a:p>
      </dgm:t>
    </dgm:pt>
    <dgm:pt modelId="{A1DB3C23-84FA-4B37-B348-A22004DD70B9}">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The person’s </a:t>
          </a:r>
          <a:r>
            <a:rPr lang="en-US" sz="2000" dirty="0" err="1"/>
            <a:t>behaviour</a:t>
          </a:r>
          <a:r>
            <a:rPr lang="en-US" sz="2000" dirty="0"/>
            <a:t>(s) of concern, if any</a:t>
          </a:r>
        </a:p>
      </dgm:t>
    </dgm:pt>
    <dgm:pt modelId="{3737AE65-1496-47E0-971B-ECBF0BF0A96E}" type="parTrans" cxnId="{167802E2-EBD5-40F1-AE62-45FF02F88D54}">
      <dgm:prSet/>
      <dgm:spPr/>
      <dgm:t>
        <a:bodyPr/>
        <a:lstStyle/>
        <a:p>
          <a:pPr>
            <a:lnSpc>
              <a:spcPct val="114000"/>
            </a:lnSpc>
            <a:spcBef>
              <a:spcPts val="600"/>
            </a:spcBef>
            <a:spcAft>
              <a:spcPts val="600"/>
            </a:spcAft>
          </a:pPr>
          <a:endParaRPr lang="en-AU" sz="2000"/>
        </a:p>
      </dgm:t>
    </dgm:pt>
    <dgm:pt modelId="{38E0DC7C-53B7-4670-807E-A474F43360BB}" type="sibTrans" cxnId="{167802E2-EBD5-40F1-AE62-45FF02F88D54}">
      <dgm:prSet/>
      <dgm:spPr/>
      <dgm:t>
        <a:bodyPr/>
        <a:lstStyle/>
        <a:p>
          <a:pPr>
            <a:lnSpc>
              <a:spcPct val="114000"/>
            </a:lnSpc>
            <a:spcBef>
              <a:spcPts val="600"/>
            </a:spcBef>
            <a:spcAft>
              <a:spcPts val="600"/>
            </a:spcAft>
          </a:pPr>
          <a:endParaRPr lang="en-AU" sz="2000"/>
        </a:p>
      </dgm:t>
    </dgm:pt>
    <dgm:pt modelId="{EB4A5C50-63A9-49D4-8F0C-8681A6C64EF1}">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Other information such as medication and the specialist personnel to contact when the need arises</a:t>
          </a:r>
        </a:p>
      </dgm:t>
    </dgm:pt>
    <dgm:pt modelId="{43FA61EF-F687-4160-8931-BC55AFB9FB06}" type="parTrans" cxnId="{3B3B8D34-76D6-4FA5-8D78-88F861619257}">
      <dgm:prSet/>
      <dgm:spPr/>
      <dgm:t>
        <a:bodyPr/>
        <a:lstStyle/>
        <a:p>
          <a:pPr>
            <a:lnSpc>
              <a:spcPct val="114000"/>
            </a:lnSpc>
            <a:spcBef>
              <a:spcPts val="600"/>
            </a:spcBef>
            <a:spcAft>
              <a:spcPts val="600"/>
            </a:spcAft>
          </a:pPr>
          <a:endParaRPr lang="en-AU" sz="2000"/>
        </a:p>
      </dgm:t>
    </dgm:pt>
    <dgm:pt modelId="{82B0B9B1-9E70-43C0-8953-24498B9F0B93}" type="sibTrans" cxnId="{3B3B8D34-76D6-4FA5-8D78-88F861619257}">
      <dgm:prSet/>
      <dgm:spPr/>
      <dgm:t>
        <a:bodyPr/>
        <a:lstStyle/>
        <a:p>
          <a:pPr>
            <a:lnSpc>
              <a:spcPct val="114000"/>
            </a:lnSpc>
            <a:spcBef>
              <a:spcPts val="600"/>
            </a:spcBef>
            <a:spcAft>
              <a:spcPts val="600"/>
            </a:spcAft>
          </a:pPr>
          <a:endParaRPr lang="en-AU" sz="2000"/>
        </a:p>
      </dgm:t>
    </dgm:pt>
    <dgm:pt modelId="{A39989F5-A61A-47EA-8362-3894105AE04F}" type="pres">
      <dgm:prSet presAssocID="{CE1A9EED-498F-4BB9-8CCE-FB1D0B0C6FA2}" presName="linear" presStyleCnt="0">
        <dgm:presLayoutVars>
          <dgm:animLvl val="lvl"/>
          <dgm:resizeHandles val="exact"/>
        </dgm:presLayoutVars>
      </dgm:prSet>
      <dgm:spPr/>
    </dgm:pt>
    <dgm:pt modelId="{919C4F88-BC44-4C82-89B9-4643BCA5C5E9}" type="pres">
      <dgm:prSet presAssocID="{7FBD4A4E-3652-4639-A697-CEDEBA9D4BCE}" presName="parentText" presStyleLbl="node1" presStyleIdx="0" presStyleCnt="4" custScaleY="95782">
        <dgm:presLayoutVars>
          <dgm:chMax val="0"/>
          <dgm:bulletEnabled val="1"/>
        </dgm:presLayoutVars>
      </dgm:prSet>
      <dgm:spPr/>
    </dgm:pt>
    <dgm:pt modelId="{FAB86951-ADB9-4963-81F8-022C084E2CC0}" type="pres">
      <dgm:prSet presAssocID="{438B63E7-01E2-443B-8B58-62C21F6ACF74}" presName="spacer" presStyleCnt="0"/>
      <dgm:spPr/>
    </dgm:pt>
    <dgm:pt modelId="{F64057AC-8222-4227-8D43-3555C5345C63}" type="pres">
      <dgm:prSet presAssocID="{99137580-103D-42EB-82D1-013722F583C5}" presName="parentText" presStyleLbl="node1" presStyleIdx="1" presStyleCnt="4" custScaleY="95782">
        <dgm:presLayoutVars>
          <dgm:chMax val="0"/>
          <dgm:bulletEnabled val="1"/>
        </dgm:presLayoutVars>
      </dgm:prSet>
      <dgm:spPr/>
    </dgm:pt>
    <dgm:pt modelId="{5A009F04-2B63-42F6-936E-98F5C4929579}" type="pres">
      <dgm:prSet presAssocID="{0FF4F34E-9531-4AF6-8D58-7809E5381AD8}" presName="spacer" presStyleCnt="0"/>
      <dgm:spPr/>
    </dgm:pt>
    <dgm:pt modelId="{77463545-1921-4839-BEEA-6867DF6C0B74}" type="pres">
      <dgm:prSet presAssocID="{A1DB3C23-84FA-4B37-B348-A22004DD70B9}" presName="parentText" presStyleLbl="node1" presStyleIdx="2" presStyleCnt="4" custScaleY="95782">
        <dgm:presLayoutVars>
          <dgm:chMax val="0"/>
          <dgm:bulletEnabled val="1"/>
        </dgm:presLayoutVars>
      </dgm:prSet>
      <dgm:spPr/>
    </dgm:pt>
    <dgm:pt modelId="{2939E274-DBCF-45EC-9E53-7870DEC8881E}" type="pres">
      <dgm:prSet presAssocID="{38E0DC7C-53B7-4670-807E-A474F43360BB}" presName="spacer" presStyleCnt="0"/>
      <dgm:spPr/>
    </dgm:pt>
    <dgm:pt modelId="{D4D8EB24-8190-48F7-A74D-3B3F6CE2FA4F}" type="pres">
      <dgm:prSet presAssocID="{EB4A5C50-63A9-49D4-8F0C-8681A6C64EF1}" presName="parentText" presStyleLbl="node1" presStyleIdx="3" presStyleCnt="4">
        <dgm:presLayoutVars>
          <dgm:chMax val="0"/>
          <dgm:bulletEnabled val="1"/>
        </dgm:presLayoutVars>
      </dgm:prSet>
      <dgm:spPr/>
    </dgm:pt>
  </dgm:ptLst>
  <dgm:cxnLst>
    <dgm:cxn modelId="{77895C08-7995-4789-8EF3-9F412E16A3A1}" srcId="{CE1A9EED-498F-4BB9-8CCE-FB1D0B0C6FA2}" destId="{7FBD4A4E-3652-4639-A697-CEDEBA9D4BCE}" srcOrd="0" destOrd="0" parTransId="{01E490CF-9305-47E1-98F3-014DE04CBA1A}" sibTransId="{438B63E7-01E2-443B-8B58-62C21F6ACF74}"/>
    <dgm:cxn modelId="{74638E08-E2DE-498D-9528-A7C63AC0B61C}" type="presOf" srcId="{CE1A9EED-498F-4BB9-8CCE-FB1D0B0C6FA2}" destId="{A39989F5-A61A-47EA-8362-3894105AE04F}" srcOrd="0" destOrd="0" presId="urn:microsoft.com/office/officeart/2005/8/layout/vList2"/>
    <dgm:cxn modelId="{85A93018-2597-4ED1-B4F1-AD3F3280ADA6}" type="presOf" srcId="{7FBD4A4E-3652-4639-A697-CEDEBA9D4BCE}" destId="{919C4F88-BC44-4C82-89B9-4643BCA5C5E9}" srcOrd="0" destOrd="0" presId="urn:microsoft.com/office/officeart/2005/8/layout/vList2"/>
    <dgm:cxn modelId="{3B3B8D34-76D6-4FA5-8D78-88F861619257}" srcId="{CE1A9EED-498F-4BB9-8CCE-FB1D0B0C6FA2}" destId="{EB4A5C50-63A9-49D4-8F0C-8681A6C64EF1}" srcOrd="3" destOrd="0" parTransId="{43FA61EF-F687-4160-8931-BC55AFB9FB06}" sibTransId="{82B0B9B1-9E70-43C0-8953-24498B9F0B93}"/>
    <dgm:cxn modelId="{40E58563-645E-4125-85AB-27669EBF9DEC}" type="presOf" srcId="{99137580-103D-42EB-82D1-013722F583C5}" destId="{F64057AC-8222-4227-8D43-3555C5345C63}" srcOrd="0" destOrd="0" presId="urn:microsoft.com/office/officeart/2005/8/layout/vList2"/>
    <dgm:cxn modelId="{2AF8799C-7D48-4F89-9D66-35CC99552433}" srcId="{CE1A9EED-498F-4BB9-8CCE-FB1D0B0C6FA2}" destId="{99137580-103D-42EB-82D1-013722F583C5}" srcOrd="1" destOrd="0" parTransId="{2FBDB8D1-441C-41C8-A16C-E20322DF193A}" sibTransId="{0FF4F34E-9531-4AF6-8D58-7809E5381AD8}"/>
    <dgm:cxn modelId="{5F5612D4-ABEE-4295-ADC2-82285150C20D}" type="presOf" srcId="{A1DB3C23-84FA-4B37-B348-A22004DD70B9}" destId="{77463545-1921-4839-BEEA-6867DF6C0B74}" srcOrd="0" destOrd="0" presId="urn:microsoft.com/office/officeart/2005/8/layout/vList2"/>
    <dgm:cxn modelId="{167802E2-EBD5-40F1-AE62-45FF02F88D54}" srcId="{CE1A9EED-498F-4BB9-8CCE-FB1D0B0C6FA2}" destId="{A1DB3C23-84FA-4B37-B348-A22004DD70B9}" srcOrd="2" destOrd="0" parTransId="{3737AE65-1496-47E0-971B-ECBF0BF0A96E}" sibTransId="{38E0DC7C-53B7-4670-807E-A474F43360BB}"/>
    <dgm:cxn modelId="{786CCAFC-D59C-4998-A436-3BBD8E7A4882}" type="presOf" srcId="{EB4A5C50-63A9-49D4-8F0C-8681A6C64EF1}" destId="{D4D8EB24-8190-48F7-A74D-3B3F6CE2FA4F}" srcOrd="0" destOrd="0" presId="urn:microsoft.com/office/officeart/2005/8/layout/vList2"/>
    <dgm:cxn modelId="{197CA6EF-6E5C-492F-A686-71FC1497AF25}" type="presParOf" srcId="{A39989F5-A61A-47EA-8362-3894105AE04F}" destId="{919C4F88-BC44-4C82-89B9-4643BCA5C5E9}" srcOrd="0" destOrd="0" presId="urn:microsoft.com/office/officeart/2005/8/layout/vList2"/>
    <dgm:cxn modelId="{0FC6FDC7-8586-4DF2-8520-C1D1F6D85E3D}" type="presParOf" srcId="{A39989F5-A61A-47EA-8362-3894105AE04F}" destId="{FAB86951-ADB9-4963-81F8-022C084E2CC0}" srcOrd="1" destOrd="0" presId="urn:microsoft.com/office/officeart/2005/8/layout/vList2"/>
    <dgm:cxn modelId="{527E45B4-F9B4-4122-AD11-98EB0A901CB2}" type="presParOf" srcId="{A39989F5-A61A-47EA-8362-3894105AE04F}" destId="{F64057AC-8222-4227-8D43-3555C5345C63}" srcOrd="2" destOrd="0" presId="urn:microsoft.com/office/officeart/2005/8/layout/vList2"/>
    <dgm:cxn modelId="{48AF4B4B-5C8F-4068-BEB7-57E29F859991}" type="presParOf" srcId="{A39989F5-A61A-47EA-8362-3894105AE04F}" destId="{5A009F04-2B63-42F6-936E-98F5C4929579}" srcOrd="3" destOrd="0" presId="urn:microsoft.com/office/officeart/2005/8/layout/vList2"/>
    <dgm:cxn modelId="{445A6F2F-FD6C-455B-8273-DAE5E01834D5}" type="presParOf" srcId="{A39989F5-A61A-47EA-8362-3894105AE04F}" destId="{77463545-1921-4839-BEEA-6867DF6C0B74}" srcOrd="4" destOrd="0" presId="urn:microsoft.com/office/officeart/2005/8/layout/vList2"/>
    <dgm:cxn modelId="{ACFE7750-4F59-43FF-B68D-487580255E56}" type="presParOf" srcId="{A39989F5-A61A-47EA-8362-3894105AE04F}" destId="{2939E274-DBCF-45EC-9E53-7870DEC8881E}" srcOrd="5" destOrd="0" presId="urn:microsoft.com/office/officeart/2005/8/layout/vList2"/>
    <dgm:cxn modelId="{8AB3FAF2-9E3E-4C7C-A81B-8327741188FD}" type="presParOf" srcId="{A39989F5-A61A-47EA-8362-3894105AE04F}" destId="{D4D8EB24-8190-48F7-A74D-3B3F6CE2FA4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89613-346C-44E1-B4E4-4751AB06958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AU"/>
        </a:p>
      </dgm:t>
    </dgm:pt>
    <dgm:pt modelId="{E0C55A71-3BF1-4C4D-922F-00E00E8488C8}">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Disabilities are problems to be fixed</a:t>
          </a:r>
        </a:p>
      </dgm:t>
    </dgm:pt>
    <dgm:pt modelId="{9ABB19CD-F38C-4B33-B422-F07E9A697232}" type="parTrans" cxnId="{DD9095B4-DB40-489F-8994-5FC75A1A01D1}">
      <dgm:prSet/>
      <dgm:spPr/>
      <dgm:t>
        <a:bodyPr/>
        <a:lstStyle/>
        <a:p>
          <a:pPr>
            <a:lnSpc>
              <a:spcPct val="114000"/>
            </a:lnSpc>
            <a:spcBef>
              <a:spcPts val="600"/>
            </a:spcBef>
            <a:spcAft>
              <a:spcPts val="600"/>
            </a:spcAft>
          </a:pPr>
          <a:endParaRPr lang="en-AU" sz="2000"/>
        </a:p>
      </dgm:t>
    </dgm:pt>
    <dgm:pt modelId="{373A3498-741B-4E5C-A9C9-04383E1C47EC}" type="sibTrans" cxnId="{DD9095B4-DB40-489F-8994-5FC75A1A01D1}">
      <dgm:prSet/>
      <dgm:spPr/>
      <dgm:t>
        <a:bodyPr/>
        <a:lstStyle/>
        <a:p>
          <a:pPr>
            <a:lnSpc>
              <a:spcPct val="114000"/>
            </a:lnSpc>
            <a:spcBef>
              <a:spcPts val="600"/>
            </a:spcBef>
            <a:spcAft>
              <a:spcPts val="600"/>
            </a:spcAft>
          </a:pPr>
          <a:endParaRPr lang="en-AU" sz="2000"/>
        </a:p>
      </dgm:t>
    </dgm:pt>
    <dgm:pt modelId="{95EC3150-F4A7-4254-B05C-512D3057A091}">
      <dgm:prSet phldrT="[Text]" custT="1"/>
      <dgm:spPr/>
      <dgm:t>
        <a:bodyPr/>
        <a:lstStyle/>
        <a:p>
          <a:pPr algn="ctr">
            <a:lnSpc>
              <a:spcPct val="114000"/>
            </a:lnSpc>
            <a:spcBef>
              <a:spcPts val="600"/>
            </a:spcBef>
            <a:spcAft>
              <a:spcPts val="600"/>
            </a:spcAft>
          </a:pPr>
          <a:r>
            <a:rPr lang="en-AU" sz="2000" b="1"/>
            <a:t>Social Model</a:t>
          </a:r>
          <a:endParaRPr lang="en-AU" sz="2000" b="1" dirty="0"/>
        </a:p>
      </dgm:t>
    </dgm:pt>
    <dgm:pt modelId="{310F2BD5-BF6F-431C-9FC6-FC269004CF02}" type="parTrans" cxnId="{76DDB5A2-32F0-4025-AC14-C2C5BE44A297}">
      <dgm:prSet/>
      <dgm:spPr/>
      <dgm:t>
        <a:bodyPr/>
        <a:lstStyle/>
        <a:p>
          <a:pPr>
            <a:lnSpc>
              <a:spcPct val="114000"/>
            </a:lnSpc>
            <a:spcBef>
              <a:spcPts val="600"/>
            </a:spcBef>
            <a:spcAft>
              <a:spcPts val="600"/>
            </a:spcAft>
          </a:pPr>
          <a:endParaRPr lang="en-AU" sz="2000"/>
        </a:p>
      </dgm:t>
    </dgm:pt>
    <dgm:pt modelId="{37FAA7D5-B31B-40EA-93F4-A3DDE7A23C7F}" type="sibTrans" cxnId="{76DDB5A2-32F0-4025-AC14-C2C5BE44A297}">
      <dgm:prSet/>
      <dgm:spPr/>
      <dgm:t>
        <a:bodyPr/>
        <a:lstStyle/>
        <a:p>
          <a:pPr>
            <a:lnSpc>
              <a:spcPct val="114000"/>
            </a:lnSpc>
            <a:spcBef>
              <a:spcPts val="600"/>
            </a:spcBef>
            <a:spcAft>
              <a:spcPts val="600"/>
            </a:spcAft>
          </a:pPr>
          <a:endParaRPr lang="en-AU" sz="2000"/>
        </a:p>
      </dgm:t>
    </dgm:pt>
    <dgm:pt modelId="{B2CB7EC4-EACF-4BF9-B3EA-17B4331DA5BD}">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Focuses on their capabilities</a:t>
          </a:r>
        </a:p>
      </dgm:t>
    </dgm:pt>
    <dgm:pt modelId="{DB7AF229-E9F6-47BC-8DCB-09819A12A348}" type="parTrans" cxnId="{EC3FCDAF-0EA3-442F-A5BE-635B9B8787AE}">
      <dgm:prSet/>
      <dgm:spPr/>
      <dgm:t>
        <a:bodyPr/>
        <a:lstStyle/>
        <a:p>
          <a:pPr>
            <a:lnSpc>
              <a:spcPct val="114000"/>
            </a:lnSpc>
            <a:spcBef>
              <a:spcPts val="600"/>
            </a:spcBef>
            <a:spcAft>
              <a:spcPts val="600"/>
            </a:spcAft>
          </a:pPr>
          <a:endParaRPr lang="en-AU" sz="2000"/>
        </a:p>
      </dgm:t>
    </dgm:pt>
    <dgm:pt modelId="{5C2287E2-2E4F-4568-AE8C-EDF33C262661}" type="sibTrans" cxnId="{EC3FCDAF-0EA3-442F-A5BE-635B9B8787AE}">
      <dgm:prSet/>
      <dgm:spPr/>
      <dgm:t>
        <a:bodyPr/>
        <a:lstStyle/>
        <a:p>
          <a:pPr>
            <a:lnSpc>
              <a:spcPct val="114000"/>
            </a:lnSpc>
            <a:spcBef>
              <a:spcPts val="600"/>
            </a:spcBef>
            <a:spcAft>
              <a:spcPts val="600"/>
            </a:spcAft>
          </a:pPr>
          <a:endParaRPr lang="en-AU" sz="2000"/>
        </a:p>
      </dgm:t>
    </dgm:pt>
    <dgm:pt modelId="{C82EAA45-28D3-4E6B-96A4-F39BCCAEA47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Focuses on what is 'wrong'</a:t>
          </a:r>
        </a:p>
      </dgm:t>
    </dgm:pt>
    <dgm:pt modelId="{2AE93D16-2AA3-487F-8747-76D352D5F4B0}" type="parTrans" cxnId="{F0C97B59-6CAE-4184-BE32-8CFEACBAD20D}">
      <dgm:prSet/>
      <dgm:spPr/>
      <dgm:t>
        <a:bodyPr/>
        <a:lstStyle/>
        <a:p>
          <a:pPr>
            <a:lnSpc>
              <a:spcPct val="114000"/>
            </a:lnSpc>
            <a:spcBef>
              <a:spcPts val="600"/>
            </a:spcBef>
            <a:spcAft>
              <a:spcPts val="600"/>
            </a:spcAft>
          </a:pPr>
          <a:endParaRPr lang="en-AU" sz="2000"/>
        </a:p>
      </dgm:t>
    </dgm:pt>
    <dgm:pt modelId="{03F38D9A-6F4E-4E91-9FBE-A33FC8569E79}" type="sibTrans" cxnId="{F0C97B59-6CAE-4184-BE32-8CFEACBAD20D}">
      <dgm:prSet/>
      <dgm:spPr/>
      <dgm:t>
        <a:bodyPr/>
        <a:lstStyle/>
        <a:p>
          <a:pPr>
            <a:lnSpc>
              <a:spcPct val="114000"/>
            </a:lnSpc>
            <a:spcBef>
              <a:spcPts val="600"/>
            </a:spcBef>
            <a:spcAft>
              <a:spcPts val="600"/>
            </a:spcAft>
          </a:pPr>
          <a:endParaRPr lang="en-AU" sz="2000"/>
        </a:p>
      </dgm:t>
    </dgm:pt>
    <dgm:pt modelId="{06558A75-B137-492F-B813-53543FE0CB1E}">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Loss of independence</a:t>
          </a:r>
        </a:p>
      </dgm:t>
    </dgm:pt>
    <dgm:pt modelId="{FCA0A028-8F16-4CE5-A7DD-4C876FC49F79}" type="parTrans" cxnId="{DFEB7A54-3AC0-4599-A48F-D9F576D00CBE}">
      <dgm:prSet/>
      <dgm:spPr/>
      <dgm:t>
        <a:bodyPr/>
        <a:lstStyle/>
        <a:p>
          <a:pPr>
            <a:lnSpc>
              <a:spcPct val="114000"/>
            </a:lnSpc>
            <a:spcBef>
              <a:spcPts val="600"/>
            </a:spcBef>
            <a:spcAft>
              <a:spcPts val="600"/>
            </a:spcAft>
          </a:pPr>
          <a:endParaRPr lang="en-AU" sz="2000"/>
        </a:p>
      </dgm:t>
    </dgm:pt>
    <dgm:pt modelId="{1232D05C-91F4-463C-AABA-F905DF20F915}" type="sibTrans" cxnId="{DFEB7A54-3AC0-4599-A48F-D9F576D00CBE}">
      <dgm:prSet/>
      <dgm:spPr/>
      <dgm:t>
        <a:bodyPr/>
        <a:lstStyle/>
        <a:p>
          <a:pPr>
            <a:lnSpc>
              <a:spcPct val="114000"/>
            </a:lnSpc>
            <a:spcBef>
              <a:spcPts val="600"/>
            </a:spcBef>
            <a:spcAft>
              <a:spcPts val="600"/>
            </a:spcAft>
          </a:pPr>
          <a:endParaRPr lang="en-AU" sz="2000"/>
        </a:p>
      </dgm:t>
    </dgm:pt>
    <dgm:pt modelId="{5332AA85-996D-4A15-BDEB-C6EA71083B2A}">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Disabilities are caused by the way society lacks inclusion</a:t>
          </a:r>
        </a:p>
      </dgm:t>
    </dgm:pt>
    <dgm:pt modelId="{3CD17EB1-09F5-4EAA-8A64-6A5C40DB4723}" type="parTrans" cxnId="{616B37BB-946E-4471-86B2-A4C8F2869357}">
      <dgm:prSet/>
      <dgm:spPr/>
      <dgm:t>
        <a:bodyPr/>
        <a:lstStyle/>
        <a:p>
          <a:pPr>
            <a:lnSpc>
              <a:spcPct val="114000"/>
            </a:lnSpc>
            <a:spcBef>
              <a:spcPts val="600"/>
            </a:spcBef>
            <a:spcAft>
              <a:spcPts val="600"/>
            </a:spcAft>
          </a:pPr>
          <a:endParaRPr lang="en-AU" sz="2000"/>
        </a:p>
      </dgm:t>
    </dgm:pt>
    <dgm:pt modelId="{489A99C6-CEB1-46F1-B016-E89DD02176F2}" type="sibTrans" cxnId="{616B37BB-946E-4471-86B2-A4C8F2869357}">
      <dgm:prSet/>
      <dgm:spPr/>
      <dgm:t>
        <a:bodyPr/>
        <a:lstStyle/>
        <a:p>
          <a:pPr>
            <a:lnSpc>
              <a:spcPct val="114000"/>
            </a:lnSpc>
            <a:spcBef>
              <a:spcPts val="600"/>
            </a:spcBef>
            <a:spcAft>
              <a:spcPts val="600"/>
            </a:spcAft>
          </a:pPr>
          <a:endParaRPr lang="en-AU" sz="2000"/>
        </a:p>
      </dgm:t>
    </dgm:pt>
    <dgm:pt modelId="{173254CA-3A1E-4CF6-A2ED-E03338700EFC}">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Respect for individual autonomy and self-determination</a:t>
          </a:r>
        </a:p>
      </dgm:t>
    </dgm:pt>
    <dgm:pt modelId="{A160C3E5-6051-4FC5-85A4-17BCCA0D10D8}" type="parTrans" cxnId="{FFEEA26B-F2CA-4D11-9979-EFAAA957B7BD}">
      <dgm:prSet/>
      <dgm:spPr/>
      <dgm:t>
        <a:bodyPr/>
        <a:lstStyle/>
        <a:p>
          <a:pPr>
            <a:lnSpc>
              <a:spcPct val="114000"/>
            </a:lnSpc>
            <a:spcBef>
              <a:spcPts val="600"/>
            </a:spcBef>
            <a:spcAft>
              <a:spcPts val="600"/>
            </a:spcAft>
          </a:pPr>
          <a:endParaRPr lang="en-AU" sz="2000"/>
        </a:p>
      </dgm:t>
    </dgm:pt>
    <dgm:pt modelId="{512129BB-5B39-44AA-98E7-12C39FED2A1F}" type="sibTrans" cxnId="{FFEEA26B-F2CA-4D11-9979-EFAAA957B7BD}">
      <dgm:prSet/>
      <dgm:spPr/>
      <dgm:t>
        <a:bodyPr/>
        <a:lstStyle/>
        <a:p>
          <a:pPr>
            <a:lnSpc>
              <a:spcPct val="114000"/>
            </a:lnSpc>
            <a:spcBef>
              <a:spcPts val="600"/>
            </a:spcBef>
            <a:spcAft>
              <a:spcPts val="600"/>
            </a:spcAft>
          </a:pPr>
          <a:endParaRPr lang="en-AU" sz="2000"/>
        </a:p>
      </dgm:t>
    </dgm:pt>
    <dgm:pt modelId="{2B0EA8F8-D177-4AF3-953A-33F455B0B511}">
      <dgm:prSet phldrT="[Text]" custT="1"/>
      <dgm:spPr/>
      <dgm:t>
        <a:bodyPr/>
        <a:lstStyle/>
        <a:p>
          <a:pPr algn="ctr">
            <a:lnSpc>
              <a:spcPct val="114000"/>
            </a:lnSpc>
            <a:spcBef>
              <a:spcPts val="600"/>
            </a:spcBef>
            <a:spcAft>
              <a:spcPts val="600"/>
            </a:spcAft>
          </a:pPr>
          <a:r>
            <a:rPr lang="en-AU" sz="2000" b="1"/>
            <a:t>Medical Model</a:t>
          </a:r>
          <a:endParaRPr lang="en-AU" sz="2000" b="1" dirty="0"/>
        </a:p>
      </dgm:t>
    </dgm:pt>
    <dgm:pt modelId="{0F8AFF1C-6468-4511-A5A7-D5BD9753E968}" type="sibTrans" cxnId="{05825525-3079-42ED-928A-F8729060524E}">
      <dgm:prSet/>
      <dgm:spPr/>
      <dgm:t>
        <a:bodyPr/>
        <a:lstStyle/>
        <a:p>
          <a:pPr>
            <a:lnSpc>
              <a:spcPct val="114000"/>
            </a:lnSpc>
            <a:spcBef>
              <a:spcPts val="600"/>
            </a:spcBef>
            <a:spcAft>
              <a:spcPts val="600"/>
            </a:spcAft>
          </a:pPr>
          <a:endParaRPr lang="en-AU" sz="2000"/>
        </a:p>
      </dgm:t>
    </dgm:pt>
    <dgm:pt modelId="{EB759092-66D1-4ADC-94B6-EF517378D710}" type="parTrans" cxnId="{05825525-3079-42ED-928A-F8729060524E}">
      <dgm:prSet/>
      <dgm:spPr/>
      <dgm:t>
        <a:bodyPr/>
        <a:lstStyle/>
        <a:p>
          <a:pPr>
            <a:lnSpc>
              <a:spcPct val="114000"/>
            </a:lnSpc>
            <a:spcBef>
              <a:spcPts val="600"/>
            </a:spcBef>
            <a:spcAft>
              <a:spcPts val="600"/>
            </a:spcAft>
          </a:pPr>
          <a:endParaRPr lang="en-AU" sz="2000"/>
        </a:p>
      </dgm:t>
    </dgm:pt>
    <dgm:pt modelId="{805D70A7-2169-4594-B271-49546F896477}" type="pres">
      <dgm:prSet presAssocID="{11089613-346C-44E1-B4E4-4751AB069584}" presName="Name0" presStyleCnt="0">
        <dgm:presLayoutVars>
          <dgm:dir/>
          <dgm:animLvl val="lvl"/>
          <dgm:resizeHandles val="exact"/>
        </dgm:presLayoutVars>
      </dgm:prSet>
      <dgm:spPr/>
    </dgm:pt>
    <dgm:pt modelId="{DCA50F2C-4585-48D3-9B3B-40E7E9DAFF8C}" type="pres">
      <dgm:prSet presAssocID="{2B0EA8F8-D177-4AF3-953A-33F455B0B511}" presName="composite" presStyleCnt="0"/>
      <dgm:spPr/>
    </dgm:pt>
    <dgm:pt modelId="{6F8E4AD6-A1DC-466A-94BD-8C0E8481F12A}" type="pres">
      <dgm:prSet presAssocID="{2B0EA8F8-D177-4AF3-953A-33F455B0B511}" presName="parTx" presStyleLbl="alignNode1" presStyleIdx="0" presStyleCnt="2" custScaleY="79123">
        <dgm:presLayoutVars>
          <dgm:chMax val="0"/>
          <dgm:chPref val="0"/>
          <dgm:bulletEnabled val="1"/>
        </dgm:presLayoutVars>
      </dgm:prSet>
      <dgm:spPr/>
    </dgm:pt>
    <dgm:pt modelId="{4A2E2BE8-B0CC-401E-A4CE-F281A9EE6F4A}" type="pres">
      <dgm:prSet presAssocID="{2B0EA8F8-D177-4AF3-953A-33F455B0B511}" presName="desTx" presStyleLbl="alignAccFollowNode1" presStyleIdx="0" presStyleCnt="2">
        <dgm:presLayoutVars>
          <dgm:bulletEnabled val="1"/>
        </dgm:presLayoutVars>
      </dgm:prSet>
      <dgm:spPr/>
    </dgm:pt>
    <dgm:pt modelId="{D49E7C29-AD65-4ECE-BAEF-8355596CE2F9}" type="pres">
      <dgm:prSet presAssocID="{0F8AFF1C-6468-4511-A5A7-D5BD9753E968}" presName="space" presStyleCnt="0"/>
      <dgm:spPr/>
    </dgm:pt>
    <dgm:pt modelId="{9F1CE1FE-B6DD-4B85-848D-3C56B10ABD4A}" type="pres">
      <dgm:prSet presAssocID="{95EC3150-F4A7-4254-B05C-512D3057A091}" presName="composite" presStyleCnt="0"/>
      <dgm:spPr/>
    </dgm:pt>
    <dgm:pt modelId="{B071A140-F150-483C-82BE-3A5627FF7DCF}" type="pres">
      <dgm:prSet presAssocID="{95EC3150-F4A7-4254-B05C-512D3057A091}" presName="parTx" presStyleLbl="alignNode1" presStyleIdx="1" presStyleCnt="2" custScaleY="79123">
        <dgm:presLayoutVars>
          <dgm:chMax val="0"/>
          <dgm:chPref val="0"/>
          <dgm:bulletEnabled val="1"/>
        </dgm:presLayoutVars>
      </dgm:prSet>
      <dgm:spPr/>
    </dgm:pt>
    <dgm:pt modelId="{A310058A-ABDB-4E8F-916D-E8F5C5815E6B}" type="pres">
      <dgm:prSet presAssocID="{95EC3150-F4A7-4254-B05C-512D3057A091}" presName="desTx" presStyleLbl="alignAccFollowNode1" presStyleIdx="1" presStyleCnt="2">
        <dgm:presLayoutVars>
          <dgm:bulletEnabled val="1"/>
        </dgm:presLayoutVars>
      </dgm:prSet>
      <dgm:spPr/>
    </dgm:pt>
  </dgm:ptLst>
  <dgm:cxnLst>
    <dgm:cxn modelId="{05825525-3079-42ED-928A-F8729060524E}" srcId="{11089613-346C-44E1-B4E4-4751AB069584}" destId="{2B0EA8F8-D177-4AF3-953A-33F455B0B511}" srcOrd="0" destOrd="0" parTransId="{EB759092-66D1-4ADC-94B6-EF517378D710}" sibTransId="{0F8AFF1C-6468-4511-A5A7-D5BD9753E968}"/>
    <dgm:cxn modelId="{3352C638-A19A-4C9A-A8CC-29644BC13C21}" type="presOf" srcId="{06558A75-B137-492F-B813-53543FE0CB1E}" destId="{4A2E2BE8-B0CC-401E-A4CE-F281A9EE6F4A}" srcOrd="0" destOrd="2" presId="urn:microsoft.com/office/officeart/2005/8/layout/hList1"/>
    <dgm:cxn modelId="{6C494C3B-A7A9-44F3-8F6D-D6A421928695}" type="presOf" srcId="{173254CA-3A1E-4CF6-A2ED-E03338700EFC}" destId="{A310058A-ABDB-4E8F-916D-E8F5C5815E6B}" srcOrd="0" destOrd="2" presId="urn:microsoft.com/office/officeart/2005/8/layout/hList1"/>
    <dgm:cxn modelId="{9E5EDF42-C184-4F1C-AFA0-05F77072BF22}" type="presOf" srcId="{5332AA85-996D-4A15-BDEB-C6EA71083B2A}" destId="{A310058A-ABDB-4E8F-916D-E8F5C5815E6B}" srcOrd="0" destOrd="0" presId="urn:microsoft.com/office/officeart/2005/8/layout/hList1"/>
    <dgm:cxn modelId="{FFEEA26B-F2CA-4D11-9979-EFAAA957B7BD}" srcId="{95EC3150-F4A7-4254-B05C-512D3057A091}" destId="{173254CA-3A1E-4CF6-A2ED-E03338700EFC}" srcOrd="2" destOrd="0" parTransId="{A160C3E5-6051-4FC5-85A4-17BCCA0D10D8}" sibTransId="{512129BB-5B39-44AA-98E7-12C39FED2A1F}"/>
    <dgm:cxn modelId="{DFEB7A54-3AC0-4599-A48F-D9F576D00CBE}" srcId="{2B0EA8F8-D177-4AF3-953A-33F455B0B511}" destId="{06558A75-B137-492F-B813-53543FE0CB1E}" srcOrd="2" destOrd="0" parTransId="{FCA0A028-8F16-4CE5-A7DD-4C876FC49F79}" sibTransId="{1232D05C-91F4-463C-AABA-F905DF20F915}"/>
    <dgm:cxn modelId="{33EEFF76-E58F-4AF5-83E6-57CAFE9D546D}" type="presOf" srcId="{C82EAA45-28D3-4E6B-96A4-F39BCCAEA476}" destId="{4A2E2BE8-B0CC-401E-A4CE-F281A9EE6F4A}" srcOrd="0" destOrd="1" presId="urn:microsoft.com/office/officeart/2005/8/layout/hList1"/>
    <dgm:cxn modelId="{F0C97B59-6CAE-4184-BE32-8CFEACBAD20D}" srcId="{2B0EA8F8-D177-4AF3-953A-33F455B0B511}" destId="{C82EAA45-28D3-4E6B-96A4-F39BCCAEA476}" srcOrd="1" destOrd="0" parTransId="{2AE93D16-2AA3-487F-8747-76D352D5F4B0}" sibTransId="{03F38D9A-6F4E-4E91-9FBE-A33FC8569E79}"/>
    <dgm:cxn modelId="{D91D0586-2864-4AEE-AC2D-0E7988138288}" type="presOf" srcId="{E0C55A71-3BF1-4C4D-922F-00E00E8488C8}" destId="{4A2E2BE8-B0CC-401E-A4CE-F281A9EE6F4A}" srcOrd="0" destOrd="0" presId="urn:microsoft.com/office/officeart/2005/8/layout/hList1"/>
    <dgm:cxn modelId="{88C9128B-D74F-4B80-AC22-BE774F3F9DD1}" type="presOf" srcId="{B2CB7EC4-EACF-4BF9-B3EA-17B4331DA5BD}" destId="{A310058A-ABDB-4E8F-916D-E8F5C5815E6B}" srcOrd="0" destOrd="1" presId="urn:microsoft.com/office/officeart/2005/8/layout/hList1"/>
    <dgm:cxn modelId="{1D20E38E-23C4-4E9F-9B2E-52A9CD97A482}" type="presOf" srcId="{2B0EA8F8-D177-4AF3-953A-33F455B0B511}" destId="{6F8E4AD6-A1DC-466A-94BD-8C0E8481F12A}" srcOrd="0" destOrd="0" presId="urn:microsoft.com/office/officeart/2005/8/layout/hList1"/>
    <dgm:cxn modelId="{9B0CB193-02F6-421F-A1F1-0BCAA048AC35}" type="presOf" srcId="{11089613-346C-44E1-B4E4-4751AB069584}" destId="{805D70A7-2169-4594-B271-49546F896477}" srcOrd="0" destOrd="0" presId="urn:microsoft.com/office/officeart/2005/8/layout/hList1"/>
    <dgm:cxn modelId="{76DDB5A2-32F0-4025-AC14-C2C5BE44A297}" srcId="{11089613-346C-44E1-B4E4-4751AB069584}" destId="{95EC3150-F4A7-4254-B05C-512D3057A091}" srcOrd="1" destOrd="0" parTransId="{310F2BD5-BF6F-431C-9FC6-FC269004CF02}" sibTransId="{37FAA7D5-B31B-40EA-93F4-A3DDE7A23C7F}"/>
    <dgm:cxn modelId="{EC3FCDAF-0EA3-442F-A5BE-635B9B8787AE}" srcId="{95EC3150-F4A7-4254-B05C-512D3057A091}" destId="{B2CB7EC4-EACF-4BF9-B3EA-17B4331DA5BD}" srcOrd="1" destOrd="0" parTransId="{DB7AF229-E9F6-47BC-8DCB-09819A12A348}" sibTransId="{5C2287E2-2E4F-4568-AE8C-EDF33C262661}"/>
    <dgm:cxn modelId="{DD9095B4-DB40-489F-8994-5FC75A1A01D1}" srcId="{2B0EA8F8-D177-4AF3-953A-33F455B0B511}" destId="{E0C55A71-3BF1-4C4D-922F-00E00E8488C8}" srcOrd="0" destOrd="0" parTransId="{9ABB19CD-F38C-4B33-B422-F07E9A697232}" sibTransId="{373A3498-741B-4E5C-A9C9-04383E1C47EC}"/>
    <dgm:cxn modelId="{616B37BB-946E-4471-86B2-A4C8F2869357}" srcId="{95EC3150-F4A7-4254-B05C-512D3057A091}" destId="{5332AA85-996D-4A15-BDEB-C6EA71083B2A}" srcOrd="0" destOrd="0" parTransId="{3CD17EB1-09F5-4EAA-8A64-6A5C40DB4723}" sibTransId="{489A99C6-CEB1-46F1-B016-E89DD02176F2}"/>
    <dgm:cxn modelId="{B9F7A0C5-F1CD-4A14-B55B-C26A11941E65}" type="presOf" srcId="{95EC3150-F4A7-4254-B05C-512D3057A091}" destId="{B071A140-F150-483C-82BE-3A5627FF7DCF}" srcOrd="0" destOrd="0" presId="urn:microsoft.com/office/officeart/2005/8/layout/hList1"/>
    <dgm:cxn modelId="{8AC91C8B-331C-442E-8D59-2785EB0565C0}" type="presParOf" srcId="{805D70A7-2169-4594-B271-49546F896477}" destId="{DCA50F2C-4585-48D3-9B3B-40E7E9DAFF8C}" srcOrd="0" destOrd="0" presId="urn:microsoft.com/office/officeart/2005/8/layout/hList1"/>
    <dgm:cxn modelId="{EAEA3661-F74F-49A0-BACC-AA8C78BB5742}" type="presParOf" srcId="{DCA50F2C-4585-48D3-9B3B-40E7E9DAFF8C}" destId="{6F8E4AD6-A1DC-466A-94BD-8C0E8481F12A}" srcOrd="0" destOrd="0" presId="urn:microsoft.com/office/officeart/2005/8/layout/hList1"/>
    <dgm:cxn modelId="{5EE3AD21-661C-4651-8E4B-90C9662DFA3F}" type="presParOf" srcId="{DCA50F2C-4585-48D3-9B3B-40E7E9DAFF8C}" destId="{4A2E2BE8-B0CC-401E-A4CE-F281A9EE6F4A}" srcOrd="1" destOrd="0" presId="urn:microsoft.com/office/officeart/2005/8/layout/hList1"/>
    <dgm:cxn modelId="{14A96515-8061-4678-B3A1-A38D9BA4C23A}" type="presParOf" srcId="{805D70A7-2169-4594-B271-49546F896477}" destId="{D49E7C29-AD65-4ECE-BAEF-8355596CE2F9}" srcOrd="1" destOrd="0" presId="urn:microsoft.com/office/officeart/2005/8/layout/hList1"/>
    <dgm:cxn modelId="{31332A56-A23A-452F-8892-4CE0F99C2010}" type="presParOf" srcId="{805D70A7-2169-4594-B271-49546F896477}" destId="{9F1CE1FE-B6DD-4B85-848D-3C56B10ABD4A}" srcOrd="2" destOrd="0" presId="urn:microsoft.com/office/officeart/2005/8/layout/hList1"/>
    <dgm:cxn modelId="{69A70896-405E-49F3-9B10-280583CE8BA1}" type="presParOf" srcId="{9F1CE1FE-B6DD-4B85-848D-3C56B10ABD4A}" destId="{B071A140-F150-483C-82BE-3A5627FF7DCF}" srcOrd="0" destOrd="0" presId="urn:microsoft.com/office/officeart/2005/8/layout/hList1"/>
    <dgm:cxn modelId="{2E1AB50E-4E4B-4DB6-9DB2-87CB04ED6A2D}" type="presParOf" srcId="{9F1CE1FE-B6DD-4B85-848D-3C56B10ABD4A}" destId="{A310058A-ABDB-4E8F-916D-E8F5C5815E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52F288-7A2C-4B1C-86DA-24406D850D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B69D0C62-3F95-410E-9151-64E47A61A857}">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kern="1200" dirty="0"/>
            <a:t>You have the proper personal values and attitudes for assisting </a:t>
          </a:r>
          <a:r>
            <a:rPr lang="en-US" sz="2000" kern="1200" dirty="0">
              <a:solidFill>
                <a:prstClr val="white"/>
              </a:solidFill>
              <a:latin typeface="Calibri" panose="020F0502020204030204"/>
              <a:ea typeface="+mn-ea"/>
              <a:cs typeface="+mn-cs"/>
            </a:rPr>
            <a:t>persons with disability</a:t>
          </a:r>
          <a:endParaRPr lang="en-AU" sz="2000" kern="1200" dirty="0">
            <a:solidFill>
              <a:prstClr val="white"/>
            </a:solidFill>
            <a:latin typeface="Calibri" panose="020F0502020204030204"/>
            <a:ea typeface="+mn-ea"/>
            <a:cs typeface="+mn-cs"/>
          </a:endParaRPr>
        </a:p>
      </dgm:t>
    </dgm:pt>
    <dgm:pt modelId="{E046C39A-C286-4F7C-9BF9-A259DD9E461A}" type="parTrans" cxnId="{BE0F3CC4-7925-4FAA-99FE-3A779651F400}">
      <dgm:prSet/>
      <dgm:spPr/>
      <dgm:t>
        <a:bodyPr/>
        <a:lstStyle/>
        <a:p>
          <a:pPr>
            <a:lnSpc>
              <a:spcPct val="114000"/>
            </a:lnSpc>
            <a:spcBef>
              <a:spcPts val="600"/>
            </a:spcBef>
            <a:spcAft>
              <a:spcPts val="600"/>
            </a:spcAft>
          </a:pPr>
          <a:endParaRPr lang="en-AU" sz="2000"/>
        </a:p>
      </dgm:t>
    </dgm:pt>
    <dgm:pt modelId="{FD2CA925-8642-43CE-B7B8-E4198BD4869E}" type="sibTrans" cxnId="{BE0F3CC4-7925-4FAA-99FE-3A779651F400}">
      <dgm:prSet/>
      <dgm:spPr/>
      <dgm:t>
        <a:bodyPr/>
        <a:lstStyle/>
        <a:p>
          <a:pPr>
            <a:lnSpc>
              <a:spcPct val="114000"/>
            </a:lnSpc>
            <a:spcBef>
              <a:spcPts val="600"/>
            </a:spcBef>
            <a:spcAft>
              <a:spcPts val="600"/>
            </a:spcAft>
          </a:pPr>
          <a:endParaRPr lang="en-AU" sz="2000"/>
        </a:p>
      </dgm:t>
    </dgm:pt>
    <dgm:pt modelId="{8BA014BF-7EF9-4D00-AE1E-18FC95D76D6A}">
      <dgm:prSet custT="1"/>
      <dgm:spPr>
        <a:solidFill>
          <a:srgbClr val="3CBE99"/>
        </a:solidFill>
      </dgm:spPr>
      <dgm:t>
        <a:bodyPr/>
        <a:lstStyle/>
        <a:p>
          <a:pPr>
            <a:lnSpc>
              <a:spcPct val="114000"/>
            </a:lnSpc>
            <a:spcBef>
              <a:spcPts val="600"/>
            </a:spcBef>
            <a:spcAft>
              <a:spcPts val="600"/>
            </a:spcAft>
          </a:pPr>
          <a:r>
            <a:rPr lang="en-US" sz="2000" dirty="0"/>
            <a:t>Your approach will address all your job responsibilities</a:t>
          </a:r>
        </a:p>
      </dgm:t>
    </dgm:pt>
    <dgm:pt modelId="{0B126121-3ABE-454E-844B-76BF7E806B25}" type="parTrans" cxnId="{9D12A0B7-8CBB-4560-A110-64FB450C7526}">
      <dgm:prSet/>
      <dgm:spPr/>
      <dgm:t>
        <a:bodyPr/>
        <a:lstStyle/>
        <a:p>
          <a:pPr>
            <a:lnSpc>
              <a:spcPct val="114000"/>
            </a:lnSpc>
            <a:spcBef>
              <a:spcPts val="600"/>
            </a:spcBef>
            <a:spcAft>
              <a:spcPts val="600"/>
            </a:spcAft>
          </a:pPr>
          <a:endParaRPr lang="en-AU" sz="2000"/>
        </a:p>
      </dgm:t>
    </dgm:pt>
    <dgm:pt modelId="{8F3F898E-D43F-42E2-A1FF-0E1020B0DA68}" type="sibTrans" cxnId="{9D12A0B7-8CBB-4560-A110-64FB450C7526}">
      <dgm:prSet/>
      <dgm:spPr/>
      <dgm:t>
        <a:bodyPr/>
        <a:lstStyle/>
        <a:p>
          <a:pPr>
            <a:lnSpc>
              <a:spcPct val="114000"/>
            </a:lnSpc>
            <a:spcBef>
              <a:spcPts val="600"/>
            </a:spcBef>
            <a:spcAft>
              <a:spcPts val="600"/>
            </a:spcAft>
          </a:pPr>
          <a:endParaRPr lang="en-AU" sz="2000"/>
        </a:p>
      </dgm:t>
    </dgm:pt>
    <dgm:pt modelId="{582A6604-B723-4D09-9DDC-4FD1704A5119}">
      <dgm:prSet custT="1"/>
      <dgm:spPr/>
      <dgm:t>
        <a:bodyPr/>
        <a:lstStyle/>
        <a:p>
          <a:pPr>
            <a:lnSpc>
              <a:spcPct val="114000"/>
            </a:lnSpc>
            <a:spcBef>
              <a:spcPts val="600"/>
            </a:spcBef>
            <a:spcAft>
              <a:spcPts val="600"/>
            </a:spcAft>
          </a:pPr>
          <a:r>
            <a:rPr lang="en-US" sz="2000" dirty="0"/>
            <a:t>Your approach values the safety of the person with disability</a:t>
          </a:r>
        </a:p>
      </dgm:t>
    </dgm:pt>
    <dgm:pt modelId="{1ADE3B8C-87B9-4ED3-B239-128571B88AA1}" type="parTrans" cxnId="{614C4CE5-1BD5-4816-9560-2663C0B18099}">
      <dgm:prSet/>
      <dgm:spPr/>
      <dgm:t>
        <a:bodyPr/>
        <a:lstStyle/>
        <a:p>
          <a:pPr>
            <a:lnSpc>
              <a:spcPct val="114000"/>
            </a:lnSpc>
            <a:spcBef>
              <a:spcPts val="600"/>
            </a:spcBef>
            <a:spcAft>
              <a:spcPts val="600"/>
            </a:spcAft>
          </a:pPr>
          <a:endParaRPr lang="en-AU" sz="2000"/>
        </a:p>
      </dgm:t>
    </dgm:pt>
    <dgm:pt modelId="{3A075110-AFAE-48F7-B910-4845614A8F55}" type="sibTrans" cxnId="{614C4CE5-1BD5-4816-9560-2663C0B18099}">
      <dgm:prSet/>
      <dgm:spPr/>
      <dgm:t>
        <a:bodyPr/>
        <a:lstStyle/>
        <a:p>
          <a:pPr>
            <a:lnSpc>
              <a:spcPct val="114000"/>
            </a:lnSpc>
            <a:spcBef>
              <a:spcPts val="600"/>
            </a:spcBef>
            <a:spcAft>
              <a:spcPts val="600"/>
            </a:spcAft>
          </a:pPr>
          <a:endParaRPr lang="en-AU" sz="2000"/>
        </a:p>
      </dgm:t>
    </dgm:pt>
    <dgm:pt modelId="{DBD66FF6-D7BB-4FE4-B25A-3240393EEFB9}" type="pres">
      <dgm:prSet presAssocID="{A552F288-7A2C-4B1C-86DA-24406D850D29}" presName="linear" presStyleCnt="0">
        <dgm:presLayoutVars>
          <dgm:animLvl val="lvl"/>
          <dgm:resizeHandles val="exact"/>
        </dgm:presLayoutVars>
      </dgm:prSet>
      <dgm:spPr/>
    </dgm:pt>
    <dgm:pt modelId="{641D94C6-2ED1-477A-828B-5C7018DBC295}" type="pres">
      <dgm:prSet presAssocID="{B69D0C62-3F95-410E-9151-64E47A61A857}" presName="parentText" presStyleLbl="node1" presStyleIdx="0" presStyleCnt="3">
        <dgm:presLayoutVars>
          <dgm:chMax val="0"/>
          <dgm:bulletEnabled val="1"/>
        </dgm:presLayoutVars>
      </dgm:prSet>
      <dgm:spPr/>
    </dgm:pt>
    <dgm:pt modelId="{10D84186-C77E-4CB6-9695-C4CA8DE7C52A}" type="pres">
      <dgm:prSet presAssocID="{FD2CA925-8642-43CE-B7B8-E4198BD4869E}" presName="spacer" presStyleCnt="0"/>
      <dgm:spPr/>
    </dgm:pt>
    <dgm:pt modelId="{114C054E-4064-4DC7-B569-E6A154255FEF}" type="pres">
      <dgm:prSet presAssocID="{8BA014BF-7EF9-4D00-AE1E-18FC95D76D6A}" presName="parentText" presStyleLbl="node1" presStyleIdx="1" presStyleCnt="3">
        <dgm:presLayoutVars>
          <dgm:chMax val="0"/>
          <dgm:bulletEnabled val="1"/>
        </dgm:presLayoutVars>
      </dgm:prSet>
      <dgm:spPr/>
    </dgm:pt>
    <dgm:pt modelId="{35322E22-2B80-415C-B905-B9A2433F594B}" type="pres">
      <dgm:prSet presAssocID="{8F3F898E-D43F-42E2-A1FF-0E1020B0DA68}" presName="spacer" presStyleCnt="0"/>
      <dgm:spPr/>
    </dgm:pt>
    <dgm:pt modelId="{2331A25D-FD4D-4479-9B81-390C20EB2E09}" type="pres">
      <dgm:prSet presAssocID="{582A6604-B723-4D09-9DDC-4FD1704A5119}" presName="parentText" presStyleLbl="node1" presStyleIdx="2" presStyleCnt="3">
        <dgm:presLayoutVars>
          <dgm:chMax val="0"/>
          <dgm:bulletEnabled val="1"/>
        </dgm:presLayoutVars>
      </dgm:prSet>
      <dgm:spPr/>
    </dgm:pt>
  </dgm:ptLst>
  <dgm:cxnLst>
    <dgm:cxn modelId="{D1B0D41E-6DFE-40A5-A456-DB2CFA65784E}" type="presOf" srcId="{B69D0C62-3F95-410E-9151-64E47A61A857}" destId="{641D94C6-2ED1-477A-828B-5C7018DBC295}" srcOrd="0" destOrd="0" presId="urn:microsoft.com/office/officeart/2005/8/layout/vList2"/>
    <dgm:cxn modelId="{AF97CF35-50E3-4227-8558-55A138305B77}" type="presOf" srcId="{8BA014BF-7EF9-4D00-AE1E-18FC95D76D6A}" destId="{114C054E-4064-4DC7-B569-E6A154255FEF}" srcOrd="0" destOrd="0" presId="urn:microsoft.com/office/officeart/2005/8/layout/vList2"/>
    <dgm:cxn modelId="{49FEC947-7720-49A6-8662-6D1E5F424E7B}" type="presOf" srcId="{582A6604-B723-4D09-9DDC-4FD1704A5119}" destId="{2331A25D-FD4D-4479-9B81-390C20EB2E09}" srcOrd="0" destOrd="0" presId="urn:microsoft.com/office/officeart/2005/8/layout/vList2"/>
    <dgm:cxn modelId="{8624766D-19B3-45B2-AD6C-3EA77A42FC2B}" type="presOf" srcId="{A552F288-7A2C-4B1C-86DA-24406D850D29}" destId="{DBD66FF6-D7BB-4FE4-B25A-3240393EEFB9}" srcOrd="0" destOrd="0" presId="urn:microsoft.com/office/officeart/2005/8/layout/vList2"/>
    <dgm:cxn modelId="{9D12A0B7-8CBB-4560-A110-64FB450C7526}" srcId="{A552F288-7A2C-4B1C-86DA-24406D850D29}" destId="{8BA014BF-7EF9-4D00-AE1E-18FC95D76D6A}" srcOrd="1" destOrd="0" parTransId="{0B126121-3ABE-454E-844B-76BF7E806B25}" sibTransId="{8F3F898E-D43F-42E2-A1FF-0E1020B0DA68}"/>
    <dgm:cxn modelId="{BE0F3CC4-7925-4FAA-99FE-3A779651F400}" srcId="{A552F288-7A2C-4B1C-86DA-24406D850D29}" destId="{B69D0C62-3F95-410E-9151-64E47A61A857}" srcOrd="0" destOrd="0" parTransId="{E046C39A-C286-4F7C-9BF9-A259DD9E461A}" sibTransId="{FD2CA925-8642-43CE-B7B8-E4198BD4869E}"/>
    <dgm:cxn modelId="{614C4CE5-1BD5-4816-9560-2663C0B18099}" srcId="{A552F288-7A2C-4B1C-86DA-24406D850D29}" destId="{582A6604-B723-4D09-9DDC-4FD1704A5119}" srcOrd="2" destOrd="0" parTransId="{1ADE3B8C-87B9-4ED3-B239-128571B88AA1}" sibTransId="{3A075110-AFAE-48F7-B910-4845614A8F55}"/>
    <dgm:cxn modelId="{44C6153B-2C8F-48E9-943E-AC826B80E13A}" type="presParOf" srcId="{DBD66FF6-D7BB-4FE4-B25A-3240393EEFB9}" destId="{641D94C6-2ED1-477A-828B-5C7018DBC295}" srcOrd="0" destOrd="0" presId="urn:microsoft.com/office/officeart/2005/8/layout/vList2"/>
    <dgm:cxn modelId="{ABB6B56B-E3C8-438B-8E1C-4030E425A78C}" type="presParOf" srcId="{DBD66FF6-D7BB-4FE4-B25A-3240393EEFB9}" destId="{10D84186-C77E-4CB6-9695-C4CA8DE7C52A}" srcOrd="1" destOrd="0" presId="urn:microsoft.com/office/officeart/2005/8/layout/vList2"/>
    <dgm:cxn modelId="{A4DB3368-E725-4342-8A09-1D04A1D57E74}" type="presParOf" srcId="{DBD66FF6-D7BB-4FE4-B25A-3240393EEFB9}" destId="{114C054E-4064-4DC7-B569-E6A154255FEF}" srcOrd="2" destOrd="0" presId="urn:microsoft.com/office/officeart/2005/8/layout/vList2"/>
    <dgm:cxn modelId="{CA62756E-9959-4EE3-8A92-53091D2050B6}" type="presParOf" srcId="{DBD66FF6-D7BB-4FE4-B25A-3240393EEFB9}" destId="{35322E22-2B80-415C-B905-B9A2433F594B}" srcOrd="3" destOrd="0" presId="urn:microsoft.com/office/officeart/2005/8/layout/vList2"/>
    <dgm:cxn modelId="{5B2F6AAE-6F2E-4CF0-A4EB-45B6FDA113D5}" type="presParOf" srcId="{DBD66FF6-D7BB-4FE4-B25A-3240393EEFB9}" destId="{2331A25D-FD4D-4479-9B81-390C20EB2E0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3783156-0253-425D-8199-4958A277EC5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071C83-9F7C-4397-88E7-20D653702447}">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kern="1200" dirty="0"/>
            <a:t>Your approach provides the immediate needs of </a:t>
          </a:r>
          <a:r>
            <a:rPr lang="en-US" sz="2000" kern="1200" dirty="0">
              <a:solidFill>
                <a:prstClr val="white"/>
              </a:solidFill>
              <a:latin typeface="Calibri" panose="020F0502020204030204"/>
              <a:ea typeface="+mn-ea"/>
              <a:cs typeface="+mn-cs"/>
            </a:rPr>
            <a:t>the person with disability  </a:t>
          </a:r>
          <a:r>
            <a:rPr lang="en-US" sz="2000" kern="1200" dirty="0"/>
            <a:t>and, at the same time, assists them in developing the skills or </a:t>
          </a:r>
          <a:r>
            <a:rPr lang="en-US" sz="2000" kern="1200" dirty="0" err="1"/>
            <a:t>behaviours</a:t>
          </a:r>
          <a:r>
            <a:rPr lang="en-US" sz="2000" kern="1200" dirty="0"/>
            <a:t> they need for the future</a:t>
          </a:r>
          <a:endParaRPr lang="en-AU" sz="2000" kern="1200" dirty="0"/>
        </a:p>
      </dgm:t>
    </dgm:pt>
    <dgm:pt modelId="{7125EE44-84AB-4BFC-889F-B450DA4FD863}" type="parTrans" cxnId="{1FEF06C1-0217-4BDC-803E-80A26BB0C0F1}">
      <dgm:prSet/>
      <dgm:spPr/>
      <dgm:t>
        <a:bodyPr/>
        <a:lstStyle/>
        <a:p>
          <a:pPr>
            <a:lnSpc>
              <a:spcPct val="114000"/>
            </a:lnSpc>
            <a:spcBef>
              <a:spcPts val="600"/>
            </a:spcBef>
            <a:spcAft>
              <a:spcPts val="600"/>
            </a:spcAft>
          </a:pPr>
          <a:endParaRPr lang="en-AU" sz="2000"/>
        </a:p>
      </dgm:t>
    </dgm:pt>
    <dgm:pt modelId="{1B7929D6-3E32-478F-AE01-70749036FB47}" type="sibTrans" cxnId="{1FEF06C1-0217-4BDC-803E-80A26BB0C0F1}">
      <dgm:prSet/>
      <dgm:spPr/>
      <dgm:t>
        <a:bodyPr/>
        <a:lstStyle/>
        <a:p>
          <a:pPr>
            <a:lnSpc>
              <a:spcPct val="114000"/>
            </a:lnSpc>
            <a:spcBef>
              <a:spcPts val="600"/>
            </a:spcBef>
            <a:spcAft>
              <a:spcPts val="600"/>
            </a:spcAft>
          </a:pPr>
          <a:endParaRPr lang="en-AU" sz="2000"/>
        </a:p>
      </dgm:t>
    </dgm:pt>
    <dgm:pt modelId="{4754FA83-54C6-4F51-ACEE-B31C31D1B29C}">
      <dgm:prSet custT="1"/>
      <dgm:spPr>
        <a:solidFill>
          <a:srgbClr val="42BDCA"/>
        </a:solidFill>
      </dgm:spPr>
      <dgm:t>
        <a:bodyPr/>
        <a:lstStyle/>
        <a:p>
          <a:pPr>
            <a:lnSpc>
              <a:spcPct val="114000"/>
            </a:lnSpc>
            <a:spcBef>
              <a:spcPts val="600"/>
            </a:spcBef>
            <a:spcAft>
              <a:spcPts val="600"/>
            </a:spcAft>
          </a:pPr>
          <a:r>
            <a:rPr lang="en-US" sz="2000" dirty="0"/>
            <a:t>Your approach allows you to be flexible and capable of adapting to various situations</a:t>
          </a:r>
        </a:p>
      </dgm:t>
    </dgm:pt>
    <dgm:pt modelId="{43F52F4E-F315-4676-897B-A0C00AB99346}" type="parTrans" cxnId="{5EB7DCF7-AE9D-4219-AE9B-08A05DF150C6}">
      <dgm:prSet/>
      <dgm:spPr/>
      <dgm:t>
        <a:bodyPr/>
        <a:lstStyle/>
        <a:p>
          <a:pPr>
            <a:lnSpc>
              <a:spcPct val="114000"/>
            </a:lnSpc>
            <a:spcBef>
              <a:spcPts val="600"/>
            </a:spcBef>
            <a:spcAft>
              <a:spcPts val="600"/>
            </a:spcAft>
          </a:pPr>
          <a:endParaRPr lang="en-AU" sz="2000"/>
        </a:p>
      </dgm:t>
    </dgm:pt>
    <dgm:pt modelId="{A0B377B3-DE19-4814-A5AA-1C360AA4F701}" type="sibTrans" cxnId="{5EB7DCF7-AE9D-4219-AE9B-08A05DF150C6}">
      <dgm:prSet/>
      <dgm:spPr/>
      <dgm:t>
        <a:bodyPr/>
        <a:lstStyle/>
        <a:p>
          <a:pPr>
            <a:lnSpc>
              <a:spcPct val="114000"/>
            </a:lnSpc>
            <a:spcBef>
              <a:spcPts val="600"/>
            </a:spcBef>
            <a:spcAft>
              <a:spcPts val="600"/>
            </a:spcAft>
          </a:pPr>
          <a:endParaRPr lang="en-AU" sz="2000"/>
        </a:p>
      </dgm:t>
    </dgm:pt>
    <dgm:pt modelId="{D9158196-C581-42C6-9397-842A0D3179C0}">
      <dgm:prSet custT="1"/>
      <dgm:spPr/>
      <dgm:t>
        <a:bodyPr/>
        <a:lstStyle/>
        <a:p>
          <a:pPr>
            <a:lnSpc>
              <a:spcPct val="114000"/>
            </a:lnSpc>
            <a:spcBef>
              <a:spcPts val="600"/>
            </a:spcBef>
            <a:spcAft>
              <a:spcPts val="600"/>
            </a:spcAft>
          </a:pPr>
          <a:r>
            <a:rPr lang="en-US" sz="2000" dirty="0"/>
            <a:t>Your approach involves elements of communication that are appropriate to your role</a:t>
          </a:r>
        </a:p>
      </dgm:t>
    </dgm:pt>
    <dgm:pt modelId="{17C91B12-2FAD-4031-9AFE-8CADC63E0065}" type="parTrans" cxnId="{24D6FA72-2D51-49EC-B0E2-449E7AE3B6EA}">
      <dgm:prSet/>
      <dgm:spPr/>
      <dgm:t>
        <a:bodyPr/>
        <a:lstStyle/>
        <a:p>
          <a:pPr>
            <a:lnSpc>
              <a:spcPct val="114000"/>
            </a:lnSpc>
            <a:spcBef>
              <a:spcPts val="600"/>
            </a:spcBef>
            <a:spcAft>
              <a:spcPts val="600"/>
            </a:spcAft>
          </a:pPr>
          <a:endParaRPr lang="en-AU" sz="2000"/>
        </a:p>
      </dgm:t>
    </dgm:pt>
    <dgm:pt modelId="{DA35D37C-E5B6-4C17-930C-CA472A77F6A1}" type="sibTrans" cxnId="{24D6FA72-2D51-49EC-B0E2-449E7AE3B6EA}">
      <dgm:prSet/>
      <dgm:spPr/>
      <dgm:t>
        <a:bodyPr/>
        <a:lstStyle/>
        <a:p>
          <a:pPr>
            <a:lnSpc>
              <a:spcPct val="114000"/>
            </a:lnSpc>
            <a:spcBef>
              <a:spcPts val="600"/>
            </a:spcBef>
            <a:spcAft>
              <a:spcPts val="600"/>
            </a:spcAft>
          </a:pPr>
          <a:endParaRPr lang="en-AU" sz="2000"/>
        </a:p>
      </dgm:t>
    </dgm:pt>
    <dgm:pt modelId="{0DB2DAAC-9E0F-4DD7-B97B-00465AA84896}">
      <dgm:prSet custT="1"/>
      <dgm:spPr/>
      <dgm:t>
        <a:bodyPr/>
        <a:lstStyle/>
        <a:p>
          <a:pPr>
            <a:lnSpc>
              <a:spcPct val="114000"/>
            </a:lnSpc>
            <a:spcBef>
              <a:spcPts val="600"/>
            </a:spcBef>
            <a:spcAft>
              <a:spcPts val="600"/>
            </a:spcAft>
          </a:pPr>
          <a:r>
            <a:rPr lang="en-US" sz="2000" dirty="0"/>
            <a:t>You take into consideration the different legal and ethical considerations relevant to your role</a:t>
          </a:r>
        </a:p>
      </dgm:t>
    </dgm:pt>
    <dgm:pt modelId="{00BD74CB-21CF-46D1-B62C-9CE64FDBDF02}" type="parTrans" cxnId="{C3FEB31E-4FB7-4C30-81B3-E848D9AB2B83}">
      <dgm:prSet/>
      <dgm:spPr/>
      <dgm:t>
        <a:bodyPr/>
        <a:lstStyle/>
        <a:p>
          <a:pPr>
            <a:lnSpc>
              <a:spcPct val="114000"/>
            </a:lnSpc>
            <a:spcBef>
              <a:spcPts val="600"/>
            </a:spcBef>
            <a:spcAft>
              <a:spcPts val="600"/>
            </a:spcAft>
          </a:pPr>
          <a:endParaRPr lang="en-AU" sz="2000"/>
        </a:p>
      </dgm:t>
    </dgm:pt>
    <dgm:pt modelId="{DA88C94E-4A81-4496-AEB2-DFF713352E8A}" type="sibTrans" cxnId="{C3FEB31E-4FB7-4C30-81B3-E848D9AB2B83}">
      <dgm:prSet/>
      <dgm:spPr/>
      <dgm:t>
        <a:bodyPr/>
        <a:lstStyle/>
        <a:p>
          <a:pPr>
            <a:lnSpc>
              <a:spcPct val="114000"/>
            </a:lnSpc>
            <a:spcBef>
              <a:spcPts val="600"/>
            </a:spcBef>
            <a:spcAft>
              <a:spcPts val="600"/>
            </a:spcAft>
          </a:pPr>
          <a:endParaRPr lang="en-AU" sz="2000"/>
        </a:p>
      </dgm:t>
    </dgm:pt>
    <dgm:pt modelId="{E68E22F0-2721-4F56-8674-FBDE54D19C40}" type="pres">
      <dgm:prSet presAssocID="{63783156-0253-425D-8199-4958A277EC5A}" presName="linear" presStyleCnt="0">
        <dgm:presLayoutVars>
          <dgm:animLvl val="lvl"/>
          <dgm:resizeHandles val="exact"/>
        </dgm:presLayoutVars>
      </dgm:prSet>
      <dgm:spPr/>
    </dgm:pt>
    <dgm:pt modelId="{4B9E8BDF-B901-48DC-A441-464A71B07004}" type="pres">
      <dgm:prSet presAssocID="{CE071C83-9F7C-4397-88E7-20D653702447}" presName="parentText" presStyleLbl="node1" presStyleIdx="0" presStyleCnt="4">
        <dgm:presLayoutVars>
          <dgm:chMax val="0"/>
          <dgm:bulletEnabled val="1"/>
        </dgm:presLayoutVars>
      </dgm:prSet>
      <dgm:spPr/>
    </dgm:pt>
    <dgm:pt modelId="{4DB10D3D-85F2-41FB-8C84-B5F1F4CBDADB}" type="pres">
      <dgm:prSet presAssocID="{1B7929D6-3E32-478F-AE01-70749036FB47}" presName="spacer" presStyleCnt="0"/>
      <dgm:spPr/>
    </dgm:pt>
    <dgm:pt modelId="{643C6A78-0AE9-47F5-8333-C4F9434B2AD0}" type="pres">
      <dgm:prSet presAssocID="{4754FA83-54C6-4F51-ACEE-B31C31D1B29C}" presName="parentText" presStyleLbl="node1" presStyleIdx="1" presStyleCnt="4">
        <dgm:presLayoutVars>
          <dgm:chMax val="0"/>
          <dgm:bulletEnabled val="1"/>
        </dgm:presLayoutVars>
      </dgm:prSet>
      <dgm:spPr/>
    </dgm:pt>
    <dgm:pt modelId="{41B3C2B0-283B-427D-B7BB-2DFF94E1D080}" type="pres">
      <dgm:prSet presAssocID="{A0B377B3-DE19-4814-A5AA-1C360AA4F701}" presName="spacer" presStyleCnt="0"/>
      <dgm:spPr/>
    </dgm:pt>
    <dgm:pt modelId="{A072311E-AC5A-48CB-9696-2F7929286E99}" type="pres">
      <dgm:prSet presAssocID="{D9158196-C581-42C6-9397-842A0D3179C0}" presName="parentText" presStyleLbl="node1" presStyleIdx="2" presStyleCnt="4" custLinFactNeighborX="0">
        <dgm:presLayoutVars>
          <dgm:chMax val="0"/>
          <dgm:bulletEnabled val="1"/>
        </dgm:presLayoutVars>
      </dgm:prSet>
      <dgm:spPr/>
    </dgm:pt>
    <dgm:pt modelId="{D4638314-80D8-4789-B04C-669191C8810C}" type="pres">
      <dgm:prSet presAssocID="{DA35D37C-E5B6-4C17-930C-CA472A77F6A1}" presName="spacer" presStyleCnt="0"/>
      <dgm:spPr/>
    </dgm:pt>
    <dgm:pt modelId="{64F80BD8-7502-42A4-BB41-9F54B148847D}" type="pres">
      <dgm:prSet presAssocID="{0DB2DAAC-9E0F-4DD7-B97B-00465AA84896}" presName="parentText" presStyleLbl="node1" presStyleIdx="3" presStyleCnt="4">
        <dgm:presLayoutVars>
          <dgm:chMax val="0"/>
          <dgm:bulletEnabled val="1"/>
        </dgm:presLayoutVars>
      </dgm:prSet>
      <dgm:spPr/>
    </dgm:pt>
  </dgm:ptLst>
  <dgm:cxnLst>
    <dgm:cxn modelId="{C3FEB31E-4FB7-4C30-81B3-E848D9AB2B83}" srcId="{63783156-0253-425D-8199-4958A277EC5A}" destId="{0DB2DAAC-9E0F-4DD7-B97B-00465AA84896}" srcOrd="3" destOrd="0" parTransId="{00BD74CB-21CF-46D1-B62C-9CE64FDBDF02}" sibTransId="{DA88C94E-4A81-4496-AEB2-DFF713352E8A}"/>
    <dgm:cxn modelId="{1AB6E424-8AE4-41C5-AD92-8C54C9280722}" type="presOf" srcId="{D9158196-C581-42C6-9397-842A0D3179C0}" destId="{A072311E-AC5A-48CB-9696-2F7929286E99}" srcOrd="0" destOrd="0" presId="urn:microsoft.com/office/officeart/2005/8/layout/vList2"/>
    <dgm:cxn modelId="{24D6FA72-2D51-49EC-B0E2-449E7AE3B6EA}" srcId="{63783156-0253-425D-8199-4958A277EC5A}" destId="{D9158196-C581-42C6-9397-842A0D3179C0}" srcOrd="2" destOrd="0" parTransId="{17C91B12-2FAD-4031-9AFE-8CADC63E0065}" sibTransId="{DA35D37C-E5B6-4C17-930C-CA472A77F6A1}"/>
    <dgm:cxn modelId="{18DFBCA4-184E-478D-A53C-E2364A81E9B2}" type="presOf" srcId="{CE071C83-9F7C-4397-88E7-20D653702447}" destId="{4B9E8BDF-B901-48DC-A441-464A71B07004}" srcOrd="0" destOrd="0" presId="urn:microsoft.com/office/officeart/2005/8/layout/vList2"/>
    <dgm:cxn modelId="{0FE5F5A9-0BE8-45C0-A92E-75C25BAD6AD6}" type="presOf" srcId="{0DB2DAAC-9E0F-4DD7-B97B-00465AA84896}" destId="{64F80BD8-7502-42A4-BB41-9F54B148847D}" srcOrd="0" destOrd="0" presId="urn:microsoft.com/office/officeart/2005/8/layout/vList2"/>
    <dgm:cxn modelId="{1FEF06C1-0217-4BDC-803E-80A26BB0C0F1}" srcId="{63783156-0253-425D-8199-4958A277EC5A}" destId="{CE071C83-9F7C-4397-88E7-20D653702447}" srcOrd="0" destOrd="0" parTransId="{7125EE44-84AB-4BFC-889F-B450DA4FD863}" sibTransId="{1B7929D6-3E32-478F-AE01-70749036FB47}"/>
    <dgm:cxn modelId="{DEB752EC-487E-46C8-9090-9BC55A54725F}" type="presOf" srcId="{4754FA83-54C6-4F51-ACEE-B31C31D1B29C}" destId="{643C6A78-0AE9-47F5-8333-C4F9434B2AD0}" srcOrd="0" destOrd="0" presId="urn:microsoft.com/office/officeart/2005/8/layout/vList2"/>
    <dgm:cxn modelId="{5EB7DCF7-AE9D-4219-AE9B-08A05DF150C6}" srcId="{63783156-0253-425D-8199-4958A277EC5A}" destId="{4754FA83-54C6-4F51-ACEE-B31C31D1B29C}" srcOrd="1" destOrd="0" parTransId="{43F52F4E-F315-4676-897B-A0C00AB99346}" sibTransId="{A0B377B3-DE19-4814-A5AA-1C360AA4F701}"/>
    <dgm:cxn modelId="{751E13FB-C1C1-4EDA-B190-BDBB153FEDFE}" type="presOf" srcId="{63783156-0253-425D-8199-4958A277EC5A}" destId="{E68E22F0-2721-4F56-8674-FBDE54D19C40}" srcOrd="0" destOrd="0" presId="urn:microsoft.com/office/officeart/2005/8/layout/vList2"/>
    <dgm:cxn modelId="{57203CD1-EC53-434A-8745-77C6575B976D}" type="presParOf" srcId="{E68E22F0-2721-4F56-8674-FBDE54D19C40}" destId="{4B9E8BDF-B901-48DC-A441-464A71B07004}" srcOrd="0" destOrd="0" presId="urn:microsoft.com/office/officeart/2005/8/layout/vList2"/>
    <dgm:cxn modelId="{93508868-560A-45CC-BFAA-7608620784C7}" type="presParOf" srcId="{E68E22F0-2721-4F56-8674-FBDE54D19C40}" destId="{4DB10D3D-85F2-41FB-8C84-B5F1F4CBDADB}" srcOrd="1" destOrd="0" presId="urn:microsoft.com/office/officeart/2005/8/layout/vList2"/>
    <dgm:cxn modelId="{F9182CF0-F940-47C3-9E2C-020388280A96}" type="presParOf" srcId="{E68E22F0-2721-4F56-8674-FBDE54D19C40}" destId="{643C6A78-0AE9-47F5-8333-C4F9434B2AD0}" srcOrd="2" destOrd="0" presId="urn:microsoft.com/office/officeart/2005/8/layout/vList2"/>
    <dgm:cxn modelId="{4A708A09-BCB9-40B4-B49F-B6D9B6142A1A}" type="presParOf" srcId="{E68E22F0-2721-4F56-8674-FBDE54D19C40}" destId="{41B3C2B0-283B-427D-B7BB-2DFF94E1D080}" srcOrd="3" destOrd="0" presId="urn:microsoft.com/office/officeart/2005/8/layout/vList2"/>
    <dgm:cxn modelId="{EA59DC33-0871-409F-8712-B887A1192E70}" type="presParOf" srcId="{E68E22F0-2721-4F56-8674-FBDE54D19C40}" destId="{A072311E-AC5A-48CB-9696-2F7929286E99}" srcOrd="4" destOrd="0" presId="urn:microsoft.com/office/officeart/2005/8/layout/vList2"/>
    <dgm:cxn modelId="{EB9AE855-3222-4645-B8CB-ED2D1C41BDFE}" type="presParOf" srcId="{E68E22F0-2721-4F56-8674-FBDE54D19C40}" destId="{D4638314-80D8-4789-B04C-669191C8810C}" srcOrd="5" destOrd="0" presId="urn:microsoft.com/office/officeart/2005/8/layout/vList2"/>
    <dgm:cxn modelId="{ABBE7A74-6DF5-45D7-9131-13EEACF42474}" type="presParOf" srcId="{E68E22F0-2721-4F56-8674-FBDE54D19C40}" destId="{64F80BD8-7502-42A4-BB41-9F54B148847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CD7941-542F-4BB5-AECC-8310CED99CE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B2A271A-3496-413F-BF17-62734CA0B82E}">
      <dgm:prSet phldrT="[Text]" custT="1"/>
      <dgm:spPr>
        <a:solidFill>
          <a:srgbClr val="458DCF"/>
        </a:solidFill>
      </dgm:spPr>
      <dgm:t>
        <a:bodyPr/>
        <a:lstStyle/>
        <a:p>
          <a:pPr>
            <a:lnSpc>
              <a:spcPct val="114000"/>
            </a:lnSpc>
            <a:spcBef>
              <a:spcPts val="600"/>
            </a:spcBef>
            <a:spcAft>
              <a:spcPts val="600"/>
            </a:spcAft>
          </a:pPr>
          <a:r>
            <a:rPr lang="en-AU" sz="2000" dirty="0"/>
            <a:t>Safety </a:t>
          </a:r>
          <a:endParaRPr lang="en-US" sz="2000" dirty="0"/>
        </a:p>
      </dgm:t>
    </dgm:pt>
    <dgm:pt modelId="{F306EC93-BA3C-4038-8C01-0EFE8921E3C1}" type="parTrans" cxnId="{D41CE56B-642D-4EDA-ADAD-3696AA9BC267}">
      <dgm:prSet/>
      <dgm:spPr/>
      <dgm:t>
        <a:bodyPr/>
        <a:lstStyle/>
        <a:p>
          <a:pPr>
            <a:lnSpc>
              <a:spcPct val="114000"/>
            </a:lnSpc>
            <a:spcBef>
              <a:spcPts val="600"/>
            </a:spcBef>
            <a:spcAft>
              <a:spcPts val="600"/>
            </a:spcAft>
          </a:pPr>
          <a:endParaRPr lang="en-US" sz="2000"/>
        </a:p>
      </dgm:t>
    </dgm:pt>
    <dgm:pt modelId="{0435DAF6-0C15-4AAA-9AED-C24AD70B3FFE}" type="sibTrans" cxnId="{D41CE56B-642D-4EDA-ADAD-3696AA9BC267}">
      <dgm:prSet/>
      <dgm:spPr/>
      <dgm:t>
        <a:bodyPr/>
        <a:lstStyle/>
        <a:p>
          <a:pPr>
            <a:lnSpc>
              <a:spcPct val="114000"/>
            </a:lnSpc>
            <a:spcBef>
              <a:spcPts val="600"/>
            </a:spcBef>
            <a:spcAft>
              <a:spcPts val="600"/>
            </a:spcAft>
          </a:pPr>
          <a:endParaRPr lang="en-US" sz="2000"/>
        </a:p>
      </dgm:t>
    </dgm:pt>
    <dgm:pt modelId="{6F2F0569-9666-4454-B7C5-CA17F7BF7DD0}">
      <dgm:prSet phldrT="[Text]" custT="1"/>
      <dgm:spPr>
        <a:solidFill>
          <a:srgbClr val="43A9CD"/>
        </a:solidFill>
      </dgm:spPr>
      <dgm:t>
        <a:bodyPr/>
        <a:lstStyle/>
        <a:p>
          <a:pPr>
            <a:lnSpc>
              <a:spcPct val="114000"/>
            </a:lnSpc>
            <a:spcBef>
              <a:spcPts val="600"/>
            </a:spcBef>
            <a:spcAft>
              <a:spcPts val="600"/>
            </a:spcAft>
          </a:pPr>
          <a:r>
            <a:rPr lang="en-AU" sz="2000" dirty="0"/>
            <a:t>Trust </a:t>
          </a:r>
          <a:endParaRPr lang="en-US" sz="2000" dirty="0"/>
        </a:p>
      </dgm:t>
    </dgm:pt>
    <dgm:pt modelId="{636B1B3A-6101-4942-8736-C530C5301704}" type="parTrans" cxnId="{50B9362E-6856-4798-971E-32FA39162213}">
      <dgm:prSet/>
      <dgm:spPr/>
      <dgm:t>
        <a:bodyPr/>
        <a:lstStyle/>
        <a:p>
          <a:pPr>
            <a:lnSpc>
              <a:spcPct val="114000"/>
            </a:lnSpc>
            <a:spcBef>
              <a:spcPts val="600"/>
            </a:spcBef>
            <a:spcAft>
              <a:spcPts val="600"/>
            </a:spcAft>
          </a:pPr>
          <a:endParaRPr lang="en-US" sz="2000"/>
        </a:p>
      </dgm:t>
    </dgm:pt>
    <dgm:pt modelId="{263FFFD8-64F5-48C1-A905-16365FAB0BA0}" type="sibTrans" cxnId="{50B9362E-6856-4798-971E-32FA39162213}">
      <dgm:prSet/>
      <dgm:spPr/>
      <dgm:t>
        <a:bodyPr/>
        <a:lstStyle/>
        <a:p>
          <a:pPr>
            <a:lnSpc>
              <a:spcPct val="114000"/>
            </a:lnSpc>
            <a:spcBef>
              <a:spcPts val="600"/>
            </a:spcBef>
            <a:spcAft>
              <a:spcPts val="600"/>
            </a:spcAft>
          </a:pPr>
          <a:endParaRPr lang="en-US" sz="2000"/>
        </a:p>
      </dgm:t>
    </dgm:pt>
    <dgm:pt modelId="{B90D67B4-3B6A-41C9-AEDC-6171941459D1}">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a safe and welcoming environment for processing traumatic experiences</a:t>
          </a:r>
          <a:endParaRPr lang="en-US" sz="2000" dirty="0">
            <a:solidFill>
              <a:schemeClr val="tx1">
                <a:lumMod val="75000"/>
                <a:lumOff val="25000"/>
              </a:schemeClr>
            </a:solidFill>
          </a:endParaRPr>
        </a:p>
      </dgm:t>
    </dgm:pt>
    <dgm:pt modelId="{14B7BF87-51BD-4055-AA4D-CBFD5CE0EE1E}" type="parTrans" cxnId="{8C860A0D-2A29-4CD5-B7F6-49C93FC7D416}">
      <dgm:prSet/>
      <dgm:spPr/>
      <dgm:t>
        <a:bodyPr/>
        <a:lstStyle/>
        <a:p>
          <a:pPr>
            <a:lnSpc>
              <a:spcPct val="114000"/>
            </a:lnSpc>
            <a:spcBef>
              <a:spcPts val="600"/>
            </a:spcBef>
            <a:spcAft>
              <a:spcPts val="600"/>
            </a:spcAft>
          </a:pPr>
          <a:endParaRPr lang="en-US" sz="2000"/>
        </a:p>
      </dgm:t>
    </dgm:pt>
    <dgm:pt modelId="{E460F3E3-ED07-495D-9050-4E8BF5558190}" type="sibTrans" cxnId="{8C860A0D-2A29-4CD5-B7F6-49C93FC7D416}">
      <dgm:prSet/>
      <dgm:spPr/>
      <dgm:t>
        <a:bodyPr/>
        <a:lstStyle/>
        <a:p>
          <a:pPr>
            <a:lnSpc>
              <a:spcPct val="114000"/>
            </a:lnSpc>
            <a:spcBef>
              <a:spcPts val="600"/>
            </a:spcBef>
            <a:spcAft>
              <a:spcPts val="600"/>
            </a:spcAft>
          </a:pPr>
          <a:endParaRPr lang="en-US" sz="2000"/>
        </a:p>
      </dgm:t>
    </dgm:pt>
    <dgm:pt modelId="{63AE04F2-73E8-4F41-B7E3-ACC955731C07}">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that services offered should be sensitive to the person’s need</a:t>
          </a:r>
          <a:endParaRPr lang="en-US" sz="2000" dirty="0">
            <a:solidFill>
              <a:schemeClr val="tx1">
                <a:lumMod val="75000"/>
                <a:lumOff val="25000"/>
              </a:schemeClr>
            </a:solidFill>
          </a:endParaRPr>
        </a:p>
      </dgm:t>
    </dgm:pt>
    <dgm:pt modelId="{EC0E8B9B-3270-42FC-96E9-DB2EF29DC216}" type="parTrans" cxnId="{AE525DD5-A033-4096-8972-93BFFAE0B1BB}">
      <dgm:prSet/>
      <dgm:spPr/>
      <dgm:t>
        <a:bodyPr/>
        <a:lstStyle/>
        <a:p>
          <a:pPr>
            <a:lnSpc>
              <a:spcPct val="114000"/>
            </a:lnSpc>
            <a:spcBef>
              <a:spcPts val="600"/>
            </a:spcBef>
            <a:spcAft>
              <a:spcPts val="600"/>
            </a:spcAft>
          </a:pPr>
          <a:endParaRPr lang="en-US" sz="2000"/>
        </a:p>
      </dgm:t>
    </dgm:pt>
    <dgm:pt modelId="{86D7E2BE-2251-42E2-9A1B-2855FC15BBF2}" type="sibTrans" cxnId="{AE525DD5-A033-4096-8972-93BFFAE0B1BB}">
      <dgm:prSet/>
      <dgm:spPr/>
      <dgm:t>
        <a:bodyPr/>
        <a:lstStyle/>
        <a:p>
          <a:pPr>
            <a:lnSpc>
              <a:spcPct val="114000"/>
            </a:lnSpc>
            <a:spcBef>
              <a:spcPts val="600"/>
            </a:spcBef>
            <a:spcAft>
              <a:spcPts val="600"/>
            </a:spcAft>
          </a:pPr>
          <a:endParaRPr lang="en-US" sz="2000"/>
        </a:p>
      </dgm:t>
    </dgm:pt>
    <dgm:pt modelId="{CB033BF2-E796-422A-805A-B7F518BBE250}">
      <dgm:prSet custT="1"/>
      <dgm:spPr/>
      <dgm:t>
        <a:bodyPr/>
        <a:lstStyle/>
        <a:p>
          <a:pPr>
            <a:lnSpc>
              <a:spcPct val="114000"/>
            </a:lnSpc>
            <a:spcBef>
              <a:spcPts val="600"/>
            </a:spcBef>
            <a:spcAft>
              <a:spcPts val="600"/>
            </a:spcAft>
          </a:pPr>
          <a:r>
            <a:rPr lang="en-AU" sz="2000" dirty="0">
              <a:solidFill>
                <a:schemeClr val="tx1">
                  <a:lumMod val="75000"/>
                  <a:lumOff val="25000"/>
                </a:schemeClr>
              </a:solidFill>
            </a:rPr>
            <a:t>Advocates for transparency when providing services.</a:t>
          </a:r>
          <a:endParaRPr lang="en-US" sz="2000" dirty="0">
            <a:solidFill>
              <a:schemeClr val="tx1">
                <a:lumMod val="75000"/>
                <a:lumOff val="25000"/>
              </a:schemeClr>
            </a:solidFill>
          </a:endParaRPr>
        </a:p>
      </dgm:t>
    </dgm:pt>
    <dgm:pt modelId="{8CA7930A-5DC6-4FF7-B316-0E312BDA2CDB}" type="parTrans" cxnId="{FC8A415D-78C0-42A4-A54A-76569A872A04}">
      <dgm:prSet/>
      <dgm:spPr/>
      <dgm:t>
        <a:bodyPr/>
        <a:lstStyle/>
        <a:p>
          <a:pPr>
            <a:lnSpc>
              <a:spcPct val="114000"/>
            </a:lnSpc>
            <a:spcBef>
              <a:spcPts val="600"/>
            </a:spcBef>
            <a:spcAft>
              <a:spcPts val="600"/>
            </a:spcAft>
          </a:pPr>
          <a:endParaRPr lang="en-US" sz="2000"/>
        </a:p>
      </dgm:t>
    </dgm:pt>
    <dgm:pt modelId="{0306E93A-4A52-4333-B9ED-BC98B1841F57}" type="sibTrans" cxnId="{FC8A415D-78C0-42A4-A54A-76569A872A04}">
      <dgm:prSet/>
      <dgm:spPr/>
      <dgm:t>
        <a:bodyPr/>
        <a:lstStyle/>
        <a:p>
          <a:pPr>
            <a:lnSpc>
              <a:spcPct val="114000"/>
            </a:lnSpc>
            <a:spcBef>
              <a:spcPts val="600"/>
            </a:spcBef>
            <a:spcAft>
              <a:spcPts val="600"/>
            </a:spcAft>
          </a:pPr>
          <a:endParaRPr lang="en-US" sz="2000"/>
        </a:p>
      </dgm:t>
    </dgm:pt>
    <dgm:pt modelId="{7C5B204D-F1DD-48DD-BDB1-4A2174C4E43B}" type="pres">
      <dgm:prSet presAssocID="{C1CD7941-542F-4BB5-AECC-8310CED99CE8}" presName="linear" presStyleCnt="0">
        <dgm:presLayoutVars>
          <dgm:dir/>
          <dgm:animLvl val="lvl"/>
          <dgm:resizeHandles val="exact"/>
        </dgm:presLayoutVars>
      </dgm:prSet>
      <dgm:spPr/>
    </dgm:pt>
    <dgm:pt modelId="{58CE3C6E-8D57-4607-9FFB-81373741CC18}" type="pres">
      <dgm:prSet presAssocID="{7B2A271A-3496-413F-BF17-62734CA0B82E}" presName="parentLin" presStyleCnt="0"/>
      <dgm:spPr/>
    </dgm:pt>
    <dgm:pt modelId="{4F40ED46-F550-43AD-9B02-01C4DF3E852A}" type="pres">
      <dgm:prSet presAssocID="{7B2A271A-3496-413F-BF17-62734CA0B82E}" presName="parentLeftMargin" presStyleLbl="node1" presStyleIdx="0" presStyleCnt="2"/>
      <dgm:spPr/>
    </dgm:pt>
    <dgm:pt modelId="{8D1AEEE9-0B0E-4DE5-B674-BA836E7B4EE2}" type="pres">
      <dgm:prSet presAssocID="{7B2A271A-3496-413F-BF17-62734CA0B82E}" presName="parentText" presStyleLbl="node1" presStyleIdx="0" presStyleCnt="2">
        <dgm:presLayoutVars>
          <dgm:chMax val="0"/>
          <dgm:bulletEnabled val="1"/>
        </dgm:presLayoutVars>
      </dgm:prSet>
      <dgm:spPr/>
    </dgm:pt>
    <dgm:pt modelId="{07EBFDDF-CC66-4C0C-89C1-390BC8665212}" type="pres">
      <dgm:prSet presAssocID="{7B2A271A-3496-413F-BF17-62734CA0B82E}" presName="negativeSpace" presStyleCnt="0"/>
      <dgm:spPr/>
    </dgm:pt>
    <dgm:pt modelId="{62CF1E1F-5899-4B49-8EED-4D6BC52551AF}" type="pres">
      <dgm:prSet presAssocID="{7B2A271A-3496-413F-BF17-62734CA0B82E}" presName="childText" presStyleLbl="conFgAcc1" presStyleIdx="0" presStyleCnt="2">
        <dgm:presLayoutVars>
          <dgm:bulletEnabled val="1"/>
        </dgm:presLayoutVars>
      </dgm:prSet>
      <dgm:spPr/>
    </dgm:pt>
    <dgm:pt modelId="{3E784E02-CC1E-4BF6-ABA8-426BA88499C4}" type="pres">
      <dgm:prSet presAssocID="{0435DAF6-0C15-4AAA-9AED-C24AD70B3FFE}" presName="spaceBetweenRectangles" presStyleCnt="0"/>
      <dgm:spPr/>
    </dgm:pt>
    <dgm:pt modelId="{BCB798B2-EE86-4BC5-ACAF-05EC75EA6C9A}" type="pres">
      <dgm:prSet presAssocID="{6F2F0569-9666-4454-B7C5-CA17F7BF7DD0}" presName="parentLin" presStyleCnt="0"/>
      <dgm:spPr/>
    </dgm:pt>
    <dgm:pt modelId="{904C8B10-FBE4-40AF-AA7A-4F7AFC0EFBE7}" type="pres">
      <dgm:prSet presAssocID="{6F2F0569-9666-4454-B7C5-CA17F7BF7DD0}" presName="parentLeftMargin" presStyleLbl="node1" presStyleIdx="0" presStyleCnt="2"/>
      <dgm:spPr/>
    </dgm:pt>
    <dgm:pt modelId="{4751C5D6-AAA6-46CD-B55F-B2FE452238BF}" type="pres">
      <dgm:prSet presAssocID="{6F2F0569-9666-4454-B7C5-CA17F7BF7DD0}" presName="parentText" presStyleLbl="node1" presStyleIdx="1" presStyleCnt="2">
        <dgm:presLayoutVars>
          <dgm:chMax val="0"/>
          <dgm:bulletEnabled val="1"/>
        </dgm:presLayoutVars>
      </dgm:prSet>
      <dgm:spPr/>
    </dgm:pt>
    <dgm:pt modelId="{80BA2619-2515-41CE-B03D-E032EBDA0E2B}" type="pres">
      <dgm:prSet presAssocID="{6F2F0569-9666-4454-B7C5-CA17F7BF7DD0}" presName="negativeSpace" presStyleCnt="0"/>
      <dgm:spPr/>
    </dgm:pt>
    <dgm:pt modelId="{1AA8EEF4-7C7B-48E0-8A0C-1A3A167EB4BE}" type="pres">
      <dgm:prSet presAssocID="{6F2F0569-9666-4454-B7C5-CA17F7BF7DD0}" presName="childText" presStyleLbl="conFgAcc1" presStyleIdx="1" presStyleCnt="2" custLinFactNeighborY="-43419">
        <dgm:presLayoutVars>
          <dgm:bulletEnabled val="1"/>
        </dgm:presLayoutVars>
      </dgm:prSet>
      <dgm:spPr/>
    </dgm:pt>
  </dgm:ptLst>
  <dgm:cxnLst>
    <dgm:cxn modelId="{1FAA4A06-8A99-40B9-B38D-47A4A959DF61}" type="presOf" srcId="{7B2A271A-3496-413F-BF17-62734CA0B82E}" destId="{8D1AEEE9-0B0E-4DE5-B674-BA836E7B4EE2}" srcOrd="1" destOrd="0" presId="urn:microsoft.com/office/officeart/2005/8/layout/list1"/>
    <dgm:cxn modelId="{8C860A0D-2A29-4CD5-B7F6-49C93FC7D416}" srcId="{7B2A271A-3496-413F-BF17-62734CA0B82E}" destId="{B90D67B4-3B6A-41C9-AEDC-6171941459D1}" srcOrd="0" destOrd="0" parTransId="{14B7BF87-51BD-4055-AA4D-CBFD5CE0EE1E}" sibTransId="{E460F3E3-ED07-495D-9050-4E8BF5558190}"/>
    <dgm:cxn modelId="{03ABBF2C-A979-47C9-87C5-ADE173C89E5A}" type="presOf" srcId="{CB033BF2-E796-422A-805A-B7F518BBE250}" destId="{1AA8EEF4-7C7B-48E0-8A0C-1A3A167EB4BE}" srcOrd="0" destOrd="1" presId="urn:microsoft.com/office/officeart/2005/8/layout/list1"/>
    <dgm:cxn modelId="{50B9362E-6856-4798-971E-32FA39162213}" srcId="{C1CD7941-542F-4BB5-AECC-8310CED99CE8}" destId="{6F2F0569-9666-4454-B7C5-CA17F7BF7DD0}" srcOrd="1" destOrd="0" parTransId="{636B1B3A-6101-4942-8736-C530C5301704}" sibTransId="{263FFFD8-64F5-48C1-A905-16365FAB0BA0}"/>
    <dgm:cxn modelId="{FC8A415D-78C0-42A4-A54A-76569A872A04}" srcId="{6F2F0569-9666-4454-B7C5-CA17F7BF7DD0}" destId="{CB033BF2-E796-422A-805A-B7F518BBE250}" srcOrd="1" destOrd="0" parTransId="{8CA7930A-5DC6-4FF7-B316-0E312BDA2CDB}" sibTransId="{0306E93A-4A52-4333-B9ED-BC98B1841F57}"/>
    <dgm:cxn modelId="{1CB1FD5D-B3A1-4A79-9F9E-90CE5BB0C74A}" type="presOf" srcId="{6F2F0569-9666-4454-B7C5-CA17F7BF7DD0}" destId="{904C8B10-FBE4-40AF-AA7A-4F7AFC0EFBE7}" srcOrd="0" destOrd="0" presId="urn:microsoft.com/office/officeart/2005/8/layout/list1"/>
    <dgm:cxn modelId="{D41CE56B-642D-4EDA-ADAD-3696AA9BC267}" srcId="{C1CD7941-542F-4BB5-AECC-8310CED99CE8}" destId="{7B2A271A-3496-413F-BF17-62734CA0B82E}" srcOrd="0" destOrd="0" parTransId="{F306EC93-BA3C-4038-8C01-0EFE8921E3C1}" sibTransId="{0435DAF6-0C15-4AAA-9AED-C24AD70B3FFE}"/>
    <dgm:cxn modelId="{346B486F-9B12-419C-A353-7D0AC59552FF}" type="presOf" srcId="{C1CD7941-542F-4BB5-AECC-8310CED99CE8}" destId="{7C5B204D-F1DD-48DD-BDB1-4A2174C4E43B}" srcOrd="0" destOrd="0" presId="urn:microsoft.com/office/officeart/2005/8/layout/list1"/>
    <dgm:cxn modelId="{2182EC91-1C8F-4A96-9A77-2B9A74C661A4}" type="presOf" srcId="{B90D67B4-3B6A-41C9-AEDC-6171941459D1}" destId="{62CF1E1F-5899-4B49-8EED-4D6BC52551AF}" srcOrd="0" destOrd="0" presId="urn:microsoft.com/office/officeart/2005/8/layout/list1"/>
    <dgm:cxn modelId="{0D3C429D-3F6B-4FF6-902B-8BE5685C015B}" type="presOf" srcId="{7B2A271A-3496-413F-BF17-62734CA0B82E}" destId="{4F40ED46-F550-43AD-9B02-01C4DF3E852A}" srcOrd="0" destOrd="0" presId="urn:microsoft.com/office/officeart/2005/8/layout/list1"/>
    <dgm:cxn modelId="{D7F415D1-FEA9-407C-8B2F-9DAF31917F06}" type="presOf" srcId="{63AE04F2-73E8-4F41-B7E3-ACC955731C07}" destId="{1AA8EEF4-7C7B-48E0-8A0C-1A3A167EB4BE}" srcOrd="0" destOrd="0" presId="urn:microsoft.com/office/officeart/2005/8/layout/list1"/>
    <dgm:cxn modelId="{AE525DD5-A033-4096-8972-93BFFAE0B1BB}" srcId="{6F2F0569-9666-4454-B7C5-CA17F7BF7DD0}" destId="{63AE04F2-73E8-4F41-B7E3-ACC955731C07}" srcOrd="0" destOrd="0" parTransId="{EC0E8B9B-3270-42FC-96E9-DB2EF29DC216}" sibTransId="{86D7E2BE-2251-42E2-9A1B-2855FC15BBF2}"/>
    <dgm:cxn modelId="{1F1FAAE4-C1EF-4FEA-BCCF-B8D97B762C57}" type="presOf" srcId="{6F2F0569-9666-4454-B7C5-CA17F7BF7DD0}" destId="{4751C5D6-AAA6-46CD-B55F-B2FE452238BF}" srcOrd="1" destOrd="0" presId="urn:microsoft.com/office/officeart/2005/8/layout/list1"/>
    <dgm:cxn modelId="{F33C67E3-36E4-44FF-BDDF-2C807DC4FF68}" type="presParOf" srcId="{7C5B204D-F1DD-48DD-BDB1-4A2174C4E43B}" destId="{58CE3C6E-8D57-4607-9FFB-81373741CC18}" srcOrd="0" destOrd="0" presId="urn:microsoft.com/office/officeart/2005/8/layout/list1"/>
    <dgm:cxn modelId="{82C24DA0-38BE-472D-AD9F-D27EAF5EB89D}" type="presParOf" srcId="{58CE3C6E-8D57-4607-9FFB-81373741CC18}" destId="{4F40ED46-F550-43AD-9B02-01C4DF3E852A}" srcOrd="0" destOrd="0" presId="urn:microsoft.com/office/officeart/2005/8/layout/list1"/>
    <dgm:cxn modelId="{74D33EA6-0AE7-449F-A420-3054B9F2D4C4}" type="presParOf" srcId="{58CE3C6E-8D57-4607-9FFB-81373741CC18}" destId="{8D1AEEE9-0B0E-4DE5-B674-BA836E7B4EE2}" srcOrd="1" destOrd="0" presId="urn:microsoft.com/office/officeart/2005/8/layout/list1"/>
    <dgm:cxn modelId="{EA5D8201-A3DE-479E-B146-9C0073047FF4}" type="presParOf" srcId="{7C5B204D-F1DD-48DD-BDB1-4A2174C4E43B}" destId="{07EBFDDF-CC66-4C0C-89C1-390BC8665212}" srcOrd="1" destOrd="0" presId="urn:microsoft.com/office/officeart/2005/8/layout/list1"/>
    <dgm:cxn modelId="{8EB0FF05-8550-4575-AC97-105620649007}" type="presParOf" srcId="{7C5B204D-F1DD-48DD-BDB1-4A2174C4E43B}" destId="{62CF1E1F-5899-4B49-8EED-4D6BC52551AF}" srcOrd="2" destOrd="0" presId="urn:microsoft.com/office/officeart/2005/8/layout/list1"/>
    <dgm:cxn modelId="{DD382931-418A-4717-8B83-84355EE08DBA}" type="presParOf" srcId="{7C5B204D-F1DD-48DD-BDB1-4A2174C4E43B}" destId="{3E784E02-CC1E-4BF6-ABA8-426BA88499C4}" srcOrd="3" destOrd="0" presId="urn:microsoft.com/office/officeart/2005/8/layout/list1"/>
    <dgm:cxn modelId="{7A35F9DF-F329-4F42-89A9-C2686A81C5B8}" type="presParOf" srcId="{7C5B204D-F1DD-48DD-BDB1-4A2174C4E43B}" destId="{BCB798B2-EE86-4BC5-ACAF-05EC75EA6C9A}" srcOrd="4" destOrd="0" presId="urn:microsoft.com/office/officeart/2005/8/layout/list1"/>
    <dgm:cxn modelId="{E900D774-46EE-4561-BEDD-232403429D0A}" type="presParOf" srcId="{BCB798B2-EE86-4BC5-ACAF-05EC75EA6C9A}" destId="{904C8B10-FBE4-40AF-AA7A-4F7AFC0EFBE7}" srcOrd="0" destOrd="0" presId="urn:microsoft.com/office/officeart/2005/8/layout/list1"/>
    <dgm:cxn modelId="{89DE1B0D-4543-4F6F-95AD-0C1B1E5B79AF}" type="presParOf" srcId="{BCB798B2-EE86-4BC5-ACAF-05EC75EA6C9A}" destId="{4751C5D6-AAA6-46CD-B55F-B2FE452238BF}" srcOrd="1" destOrd="0" presId="urn:microsoft.com/office/officeart/2005/8/layout/list1"/>
    <dgm:cxn modelId="{26E645E4-77D8-40A7-B7C4-B37A84536517}" type="presParOf" srcId="{7C5B204D-F1DD-48DD-BDB1-4A2174C4E43B}" destId="{80BA2619-2515-41CE-B03D-E032EBDA0E2B}" srcOrd="5" destOrd="0" presId="urn:microsoft.com/office/officeart/2005/8/layout/list1"/>
    <dgm:cxn modelId="{80AAA380-88BD-4B7E-844F-1E0DFED88655}" type="presParOf" srcId="{7C5B204D-F1DD-48DD-BDB1-4A2174C4E43B}" destId="{1AA8EEF4-7C7B-48E0-8A0C-1A3A167EB4B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1CD7941-542F-4BB5-AECC-8310CED99CE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1037F7C-6B0E-4061-998B-F24C7F810913}">
      <dgm:prSet phldrT="[Text]" custT="1"/>
      <dgm:spPr/>
      <dgm:t>
        <a:bodyPr/>
        <a:lstStyle/>
        <a:p>
          <a:pPr>
            <a:lnSpc>
              <a:spcPct val="114000"/>
            </a:lnSpc>
            <a:spcBef>
              <a:spcPts val="600"/>
            </a:spcBef>
            <a:spcAft>
              <a:spcPts val="600"/>
            </a:spcAft>
          </a:pPr>
          <a:r>
            <a:rPr lang="en-AU" sz="2000" dirty="0"/>
            <a:t>Choice </a:t>
          </a:r>
          <a:endParaRPr lang="en-US" sz="2000" dirty="0"/>
        </a:p>
      </dgm:t>
    </dgm:pt>
    <dgm:pt modelId="{AB753369-7C62-48C6-A12A-7E6B13FB9F06}" type="parTrans" cxnId="{86A96B28-3761-47B4-AD12-35F2C148D590}">
      <dgm:prSet/>
      <dgm:spPr/>
      <dgm:t>
        <a:bodyPr/>
        <a:lstStyle/>
        <a:p>
          <a:pPr>
            <a:lnSpc>
              <a:spcPct val="114000"/>
            </a:lnSpc>
            <a:spcBef>
              <a:spcPts val="600"/>
            </a:spcBef>
            <a:spcAft>
              <a:spcPts val="600"/>
            </a:spcAft>
          </a:pPr>
          <a:endParaRPr lang="en-US" sz="2000"/>
        </a:p>
      </dgm:t>
    </dgm:pt>
    <dgm:pt modelId="{03BA444B-2394-4E47-B221-80D126095F80}" type="sibTrans" cxnId="{86A96B28-3761-47B4-AD12-35F2C148D590}">
      <dgm:prSet/>
      <dgm:spPr/>
      <dgm:t>
        <a:bodyPr/>
        <a:lstStyle/>
        <a:p>
          <a:pPr>
            <a:lnSpc>
              <a:spcPct val="114000"/>
            </a:lnSpc>
            <a:spcBef>
              <a:spcPts val="600"/>
            </a:spcBef>
            <a:spcAft>
              <a:spcPts val="600"/>
            </a:spcAft>
          </a:pPr>
          <a:endParaRPr lang="en-US" sz="2000"/>
        </a:p>
      </dgm:t>
    </dgm:pt>
    <dgm:pt modelId="{313AB4FE-17EC-40E1-9061-D2CBB4C15C5F}">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the opportunity for choice</a:t>
          </a:r>
          <a:endParaRPr lang="en-US" sz="2000" dirty="0">
            <a:solidFill>
              <a:schemeClr val="tx1">
                <a:lumMod val="75000"/>
                <a:lumOff val="25000"/>
              </a:schemeClr>
            </a:solidFill>
          </a:endParaRPr>
        </a:p>
      </dgm:t>
    </dgm:pt>
    <dgm:pt modelId="{6B54673E-66D1-43F5-83DC-C4DF71158DF0}" type="parTrans" cxnId="{FCBF3A00-C5D3-4EFA-915A-8F4AAB5B3DC9}">
      <dgm:prSet/>
      <dgm:spPr/>
      <dgm:t>
        <a:bodyPr/>
        <a:lstStyle/>
        <a:p>
          <a:pPr>
            <a:lnSpc>
              <a:spcPct val="114000"/>
            </a:lnSpc>
            <a:spcBef>
              <a:spcPts val="600"/>
            </a:spcBef>
            <a:spcAft>
              <a:spcPts val="600"/>
            </a:spcAft>
          </a:pPr>
          <a:endParaRPr lang="en-US" sz="2000"/>
        </a:p>
      </dgm:t>
    </dgm:pt>
    <dgm:pt modelId="{19043592-348A-46AB-8294-93377EEDB2DD}" type="sibTrans" cxnId="{FCBF3A00-C5D3-4EFA-915A-8F4AAB5B3DC9}">
      <dgm:prSet/>
      <dgm:spPr/>
      <dgm:t>
        <a:bodyPr/>
        <a:lstStyle/>
        <a:p>
          <a:pPr>
            <a:lnSpc>
              <a:spcPct val="114000"/>
            </a:lnSpc>
            <a:spcBef>
              <a:spcPts val="600"/>
            </a:spcBef>
            <a:spcAft>
              <a:spcPts val="600"/>
            </a:spcAft>
          </a:pPr>
          <a:endParaRPr lang="en-US" sz="2000"/>
        </a:p>
      </dgm:t>
    </dgm:pt>
    <dgm:pt modelId="{AE41357F-9BAC-4FFD-9040-3834B1CE2BE9}">
      <dgm:prSet phldrT="[Text]" custT="1"/>
      <dgm:spPr>
        <a:solidFill>
          <a:srgbClr val="42BDCA"/>
        </a:solidFill>
      </dgm:spPr>
      <dgm:t>
        <a:bodyPr/>
        <a:lstStyle/>
        <a:p>
          <a:pPr>
            <a:lnSpc>
              <a:spcPct val="114000"/>
            </a:lnSpc>
            <a:spcBef>
              <a:spcPts val="600"/>
            </a:spcBef>
            <a:spcAft>
              <a:spcPts val="600"/>
            </a:spcAft>
          </a:pPr>
          <a:r>
            <a:rPr lang="en-AU" sz="2000" dirty="0"/>
            <a:t>Collaboration </a:t>
          </a:r>
          <a:endParaRPr lang="en-US" sz="2000" dirty="0">
            <a:solidFill>
              <a:schemeClr val="tx1">
                <a:lumMod val="75000"/>
                <a:lumOff val="25000"/>
              </a:schemeClr>
            </a:solidFill>
          </a:endParaRPr>
        </a:p>
      </dgm:t>
    </dgm:pt>
    <dgm:pt modelId="{60F15B1F-0DC7-406D-9300-A3EFC415E782}" type="parTrans" cxnId="{0C7BBD48-9F19-4A56-ACCC-1E596FDECD19}">
      <dgm:prSet/>
      <dgm:spPr/>
      <dgm:t>
        <a:bodyPr/>
        <a:lstStyle/>
        <a:p>
          <a:pPr>
            <a:lnSpc>
              <a:spcPct val="114000"/>
            </a:lnSpc>
            <a:spcBef>
              <a:spcPts val="600"/>
            </a:spcBef>
            <a:spcAft>
              <a:spcPts val="600"/>
            </a:spcAft>
          </a:pPr>
          <a:endParaRPr lang="en-AU" sz="2000"/>
        </a:p>
      </dgm:t>
    </dgm:pt>
    <dgm:pt modelId="{00222F43-3A25-455C-9DC7-C6DC2AA8CC79}" type="sibTrans" cxnId="{0C7BBD48-9F19-4A56-ACCC-1E596FDECD19}">
      <dgm:prSet/>
      <dgm:spPr/>
      <dgm:t>
        <a:bodyPr/>
        <a:lstStyle/>
        <a:p>
          <a:pPr>
            <a:lnSpc>
              <a:spcPct val="114000"/>
            </a:lnSpc>
            <a:spcBef>
              <a:spcPts val="600"/>
            </a:spcBef>
            <a:spcAft>
              <a:spcPts val="600"/>
            </a:spcAft>
          </a:pPr>
          <a:endParaRPr lang="en-AU" sz="2000"/>
        </a:p>
      </dgm:t>
    </dgm:pt>
    <dgm:pt modelId="{CDACCD98-E7F2-4DA2-8362-4EA7E083907A}">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working together with the person and not just commanding them</a:t>
          </a:r>
          <a:endParaRPr lang="en-US" sz="2000" dirty="0">
            <a:solidFill>
              <a:schemeClr val="tx1">
                <a:lumMod val="75000"/>
                <a:lumOff val="25000"/>
              </a:schemeClr>
            </a:solidFill>
          </a:endParaRPr>
        </a:p>
      </dgm:t>
    </dgm:pt>
    <dgm:pt modelId="{548244C8-8CD3-4235-AB66-9D299B5AD128}" type="parTrans" cxnId="{6691BA3D-0A86-45FF-8A88-9C1886DB32FD}">
      <dgm:prSet/>
      <dgm:spPr/>
      <dgm:t>
        <a:bodyPr/>
        <a:lstStyle/>
        <a:p>
          <a:pPr>
            <a:lnSpc>
              <a:spcPct val="114000"/>
            </a:lnSpc>
            <a:spcBef>
              <a:spcPts val="600"/>
            </a:spcBef>
            <a:spcAft>
              <a:spcPts val="600"/>
            </a:spcAft>
          </a:pPr>
          <a:endParaRPr lang="en-AU" sz="2000"/>
        </a:p>
      </dgm:t>
    </dgm:pt>
    <dgm:pt modelId="{F02A9351-DE8A-4622-B826-A964EF871163}" type="sibTrans" cxnId="{6691BA3D-0A86-45FF-8A88-9C1886DB32FD}">
      <dgm:prSet/>
      <dgm:spPr/>
      <dgm:t>
        <a:bodyPr/>
        <a:lstStyle/>
        <a:p>
          <a:pPr>
            <a:lnSpc>
              <a:spcPct val="114000"/>
            </a:lnSpc>
            <a:spcBef>
              <a:spcPts val="600"/>
            </a:spcBef>
            <a:spcAft>
              <a:spcPts val="600"/>
            </a:spcAft>
          </a:pPr>
          <a:endParaRPr lang="en-AU" sz="2000"/>
        </a:p>
      </dgm:t>
    </dgm:pt>
    <dgm:pt modelId="{7C5B204D-F1DD-48DD-BDB1-4A2174C4E43B}" type="pres">
      <dgm:prSet presAssocID="{C1CD7941-542F-4BB5-AECC-8310CED99CE8}" presName="linear" presStyleCnt="0">
        <dgm:presLayoutVars>
          <dgm:dir/>
          <dgm:animLvl val="lvl"/>
          <dgm:resizeHandles val="exact"/>
        </dgm:presLayoutVars>
      </dgm:prSet>
      <dgm:spPr/>
    </dgm:pt>
    <dgm:pt modelId="{0460C295-E9B6-4701-ADD6-94BB696D43D4}" type="pres">
      <dgm:prSet presAssocID="{21037F7C-6B0E-4061-998B-F24C7F810913}" presName="parentLin" presStyleCnt="0"/>
      <dgm:spPr/>
    </dgm:pt>
    <dgm:pt modelId="{0F8E06B9-017F-47E8-94D1-B4737BF77B0F}" type="pres">
      <dgm:prSet presAssocID="{21037F7C-6B0E-4061-998B-F24C7F810913}" presName="parentLeftMargin" presStyleLbl="node1" presStyleIdx="0" presStyleCnt="2"/>
      <dgm:spPr/>
    </dgm:pt>
    <dgm:pt modelId="{8D1EFF67-3C56-4F9C-A737-681051E50DDD}" type="pres">
      <dgm:prSet presAssocID="{21037F7C-6B0E-4061-998B-F24C7F810913}" presName="parentText" presStyleLbl="node1" presStyleIdx="0" presStyleCnt="2" custScaleY="64159" custLinFactNeighborY="-626">
        <dgm:presLayoutVars>
          <dgm:chMax val="0"/>
          <dgm:bulletEnabled val="1"/>
        </dgm:presLayoutVars>
      </dgm:prSet>
      <dgm:spPr/>
    </dgm:pt>
    <dgm:pt modelId="{E64E730E-7669-439D-B4DE-6A0FC4624332}" type="pres">
      <dgm:prSet presAssocID="{21037F7C-6B0E-4061-998B-F24C7F810913}" presName="negativeSpace" presStyleCnt="0"/>
      <dgm:spPr/>
    </dgm:pt>
    <dgm:pt modelId="{CB0352BF-BADD-4FC7-9B19-FD26CA55D254}" type="pres">
      <dgm:prSet presAssocID="{21037F7C-6B0E-4061-998B-F24C7F810913}" presName="childText" presStyleLbl="conFgAcc1" presStyleIdx="0" presStyleCnt="2" custScaleY="84347">
        <dgm:presLayoutVars>
          <dgm:bulletEnabled val="1"/>
        </dgm:presLayoutVars>
      </dgm:prSet>
      <dgm:spPr/>
    </dgm:pt>
    <dgm:pt modelId="{FE8CC4ED-36D1-4E9B-AEB0-F8CDB99B8D99}" type="pres">
      <dgm:prSet presAssocID="{03BA444B-2394-4E47-B221-80D126095F80}" presName="spaceBetweenRectangles" presStyleCnt="0"/>
      <dgm:spPr/>
    </dgm:pt>
    <dgm:pt modelId="{67609B27-34F1-4D3A-9476-0A13F6C948E7}" type="pres">
      <dgm:prSet presAssocID="{AE41357F-9BAC-4FFD-9040-3834B1CE2BE9}" presName="parentLin" presStyleCnt="0"/>
      <dgm:spPr/>
    </dgm:pt>
    <dgm:pt modelId="{443D08EE-974E-4A4D-AC18-AC14FF39CA2C}" type="pres">
      <dgm:prSet presAssocID="{AE41357F-9BAC-4FFD-9040-3834B1CE2BE9}" presName="parentLeftMargin" presStyleLbl="node1" presStyleIdx="0" presStyleCnt="2"/>
      <dgm:spPr/>
    </dgm:pt>
    <dgm:pt modelId="{A0098087-FAF4-4E64-BA34-71DD10DE7E50}" type="pres">
      <dgm:prSet presAssocID="{AE41357F-9BAC-4FFD-9040-3834B1CE2BE9}" presName="parentText" presStyleLbl="node1" presStyleIdx="1" presStyleCnt="2" custScaleY="64159" custLinFactNeighborY="-626">
        <dgm:presLayoutVars>
          <dgm:chMax val="0"/>
          <dgm:bulletEnabled val="1"/>
        </dgm:presLayoutVars>
      </dgm:prSet>
      <dgm:spPr/>
    </dgm:pt>
    <dgm:pt modelId="{FCB14BB9-7D57-478B-81C8-68DC7199D348}" type="pres">
      <dgm:prSet presAssocID="{AE41357F-9BAC-4FFD-9040-3834B1CE2BE9}" presName="negativeSpace" presStyleCnt="0"/>
      <dgm:spPr/>
    </dgm:pt>
    <dgm:pt modelId="{17933603-6311-4BFE-8800-941530CA27D3}" type="pres">
      <dgm:prSet presAssocID="{AE41357F-9BAC-4FFD-9040-3834B1CE2BE9}" presName="childText" presStyleLbl="conFgAcc1" presStyleIdx="1" presStyleCnt="2">
        <dgm:presLayoutVars>
          <dgm:bulletEnabled val="1"/>
        </dgm:presLayoutVars>
      </dgm:prSet>
      <dgm:spPr/>
    </dgm:pt>
  </dgm:ptLst>
  <dgm:cxnLst>
    <dgm:cxn modelId="{FCBF3A00-C5D3-4EFA-915A-8F4AAB5B3DC9}" srcId="{21037F7C-6B0E-4061-998B-F24C7F810913}" destId="{313AB4FE-17EC-40E1-9061-D2CBB4C15C5F}" srcOrd="0" destOrd="0" parTransId="{6B54673E-66D1-43F5-83DC-C4DF71158DF0}" sibTransId="{19043592-348A-46AB-8294-93377EEDB2DD}"/>
    <dgm:cxn modelId="{C6C8E60C-B302-48DB-A4CF-80F520F70D1B}" type="presOf" srcId="{AE41357F-9BAC-4FFD-9040-3834B1CE2BE9}" destId="{443D08EE-974E-4A4D-AC18-AC14FF39CA2C}" srcOrd="0" destOrd="0" presId="urn:microsoft.com/office/officeart/2005/8/layout/list1"/>
    <dgm:cxn modelId="{416D6414-0E9B-4635-8B5F-72A446C53706}" type="presOf" srcId="{21037F7C-6B0E-4061-998B-F24C7F810913}" destId="{8D1EFF67-3C56-4F9C-A737-681051E50DDD}" srcOrd="1" destOrd="0" presId="urn:microsoft.com/office/officeart/2005/8/layout/list1"/>
    <dgm:cxn modelId="{86A96B28-3761-47B4-AD12-35F2C148D590}" srcId="{C1CD7941-542F-4BB5-AECC-8310CED99CE8}" destId="{21037F7C-6B0E-4061-998B-F24C7F810913}" srcOrd="0" destOrd="0" parTransId="{AB753369-7C62-48C6-A12A-7E6B13FB9F06}" sibTransId="{03BA444B-2394-4E47-B221-80D126095F80}"/>
    <dgm:cxn modelId="{6691BA3D-0A86-45FF-8A88-9C1886DB32FD}" srcId="{AE41357F-9BAC-4FFD-9040-3834B1CE2BE9}" destId="{CDACCD98-E7F2-4DA2-8362-4EA7E083907A}" srcOrd="0" destOrd="0" parTransId="{548244C8-8CD3-4235-AB66-9D299B5AD128}" sibTransId="{F02A9351-DE8A-4622-B826-A964EF871163}"/>
    <dgm:cxn modelId="{0C7BBD48-9F19-4A56-ACCC-1E596FDECD19}" srcId="{C1CD7941-542F-4BB5-AECC-8310CED99CE8}" destId="{AE41357F-9BAC-4FFD-9040-3834B1CE2BE9}" srcOrd="1" destOrd="0" parTransId="{60F15B1F-0DC7-406D-9300-A3EFC415E782}" sibTransId="{00222F43-3A25-455C-9DC7-C6DC2AA8CC79}"/>
    <dgm:cxn modelId="{346B486F-9B12-419C-A353-7D0AC59552FF}" type="presOf" srcId="{C1CD7941-542F-4BB5-AECC-8310CED99CE8}" destId="{7C5B204D-F1DD-48DD-BDB1-4A2174C4E43B}" srcOrd="0" destOrd="0" presId="urn:microsoft.com/office/officeart/2005/8/layout/list1"/>
    <dgm:cxn modelId="{11A5D857-46C2-4060-BDB9-BF37573BD44D}" type="presOf" srcId="{AE41357F-9BAC-4FFD-9040-3834B1CE2BE9}" destId="{A0098087-FAF4-4E64-BA34-71DD10DE7E50}" srcOrd="1" destOrd="0" presId="urn:microsoft.com/office/officeart/2005/8/layout/list1"/>
    <dgm:cxn modelId="{66987A58-558E-4B37-B46C-823B5CCB5879}" type="presOf" srcId="{21037F7C-6B0E-4061-998B-F24C7F810913}" destId="{0F8E06B9-017F-47E8-94D1-B4737BF77B0F}" srcOrd="0" destOrd="0" presId="urn:microsoft.com/office/officeart/2005/8/layout/list1"/>
    <dgm:cxn modelId="{C686C581-62FA-493F-975D-87E12F6D53C3}" type="presOf" srcId="{313AB4FE-17EC-40E1-9061-D2CBB4C15C5F}" destId="{CB0352BF-BADD-4FC7-9B19-FD26CA55D254}" srcOrd="0" destOrd="0" presId="urn:microsoft.com/office/officeart/2005/8/layout/list1"/>
    <dgm:cxn modelId="{C91E33D4-1677-4CB1-9671-30A5DFA6CDCC}" type="presOf" srcId="{CDACCD98-E7F2-4DA2-8362-4EA7E083907A}" destId="{17933603-6311-4BFE-8800-941530CA27D3}" srcOrd="0" destOrd="0" presId="urn:microsoft.com/office/officeart/2005/8/layout/list1"/>
    <dgm:cxn modelId="{CAE36124-9A61-46C3-B3A1-A2CF9B73EF6B}" type="presParOf" srcId="{7C5B204D-F1DD-48DD-BDB1-4A2174C4E43B}" destId="{0460C295-E9B6-4701-ADD6-94BB696D43D4}" srcOrd="0" destOrd="0" presId="urn:microsoft.com/office/officeart/2005/8/layout/list1"/>
    <dgm:cxn modelId="{492C8F3F-41D1-47ED-9E58-FEE5D5293E80}" type="presParOf" srcId="{0460C295-E9B6-4701-ADD6-94BB696D43D4}" destId="{0F8E06B9-017F-47E8-94D1-B4737BF77B0F}" srcOrd="0" destOrd="0" presId="urn:microsoft.com/office/officeart/2005/8/layout/list1"/>
    <dgm:cxn modelId="{5AD67301-F058-4E7E-86D7-6513E30D6EFA}" type="presParOf" srcId="{0460C295-E9B6-4701-ADD6-94BB696D43D4}" destId="{8D1EFF67-3C56-4F9C-A737-681051E50DDD}" srcOrd="1" destOrd="0" presId="urn:microsoft.com/office/officeart/2005/8/layout/list1"/>
    <dgm:cxn modelId="{B0D29C78-DD54-4037-9761-DF6E2834D5B2}" type="presParOf" srcId="{7C5B204D-F1DD-48DD-BDB1-4A2174C4E43B}" destId="{E64E730E-7669-439D-B4DE-6A0FC4624332}" srcOrd="1" destOrd="0" presId="urn:microsoft.com/office/officeart/2005/8/layout/list1"/>
    <dgm:cxn modelId="{ABFC7F27-E5D4-4CA6-8FC7-DA34CBFF225A}" type="presParOf" srcId="{7C5B204D-F1DD-48DD-BDB1-4A2174C4E43B}" destId="{CB0352BF-BADD-4FC7-9B19-FD26CA55D254}" srcOrd="2" destOrd="0" presId="urn:microsoft.com/office/officeart/2005/8/layout/list1"/>
    <dgm:cxn modelId="{9037F18B-2410-48EF-8D27-6AD711562DB7}" type="presParOf" srcId="{7C5B204D-F1DD-48DD-BDB1-4A2174C4E43B}" destId="{FE8CC4ED-36D1-4E9B-AEB0-F8CDB99B8D99}" srcOrd="3" destOrd="0" presId="urn:microsoft.com/office/officeart/2005/8/layout/list1"/>
    <dgm:cxn modelId="{63923151-AF85-428F-BE48-6159FE4C6889}" type="presParOf" srcId="{7C5B204D-F1DD-48DD-BDB1-4A2174C4E43B}" destId="{67609B27-34F1-4D3A-9476-0A13F6C948E7}" srcOrd="4" destOrd="0" presId="urn:microsoft.com/office/officeart/2005/8/layout/list1"/>
    <dgm:cxn modelId="{78673143-FB00-42AB-A74B-95011787CF04}" type="presParOf" srcId="{67609B27-34F1-4D3A-9476-0A13F6C948E7}" destId="{443D08EE-974E-4A4D-AC18-AC14FF39CA2C}" srcOrd="0" destOrd="0" presId="urn:microsoft.com/office/officeart/2005/8/layout/list1"/>
    <dgm:cxn modelId="{BFD23DDD-6099-4E6A-896B-F36885F9CF40}" type="presParOf" srcId="{67609B27-34F1-4D3A-9476-0A13F6C948E7}" destId="{A0098087-FAF4-4E64-BA34-71DD10DE7E50}" srcOrd="1" destOrd="0" presId="urn:microsoft.com/office/officeart/2005/8/layout/list1"/>
    <dgm:cxn modelId="{9489AFD7-691B-4CE0-B075-56A0BFE6FB0E}" type="presParOf" srcId="{7C5B204D-F1DD-48DD-BDB1-4A2174C4E43B}" destId="{FCB14BB9-7D57-478B-81C8-68DC7199D348}" srcOrd="5" destOrd="0" presId="urn:microsoft.com/office/officeart/2005/8/layout/list1"/>
    <dgm:cxn modelId="{1C9E138A-7512-4224-A9D2-968313A8BCE3}" type="presParOf" srcId="{7C5B204D-F1DD-48DD-BDB1-4A2174C4E43B}" destId="{17933603-6311-4BFE-8800-941530CA27D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CD7941-542F-4BB5-AECC-8310CED99CE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F2F0569-9666-4454-B7C5-CA17F7BF7DD0}">
      <dgm:prSet phldrT="[Text]" custT="1"/>
      <dgm:spPr>
        <a:solidFill>
          <a:srgbClr val="3CBE99"/>
        </a:solidFill>
      </dgm:spPr>
      <dgm:t>
        <a:bodyPr/>
        <a:lstStyle/>
        <a:p>
          <a:pPr>
            <a:lnSpc>
              <a:spcPct val="114000"/>
            </a:lnSpc>
            <a:spcBef>
              <a:spcPts val="600"/>
            </a:spcBef>
            <a:spcAft>
              <a:spcPts val="600"/>
            </a:spcAft>
          </a:pPr>
          <a:r>
            <a:rPr lang="en-AU" sz="2000" dirty="0"/>
            <a:t>Empowerment </a:t>
          </a:r>
          <a:endParaRPr lang="en-US" sz="2000" dirty="0"/>
        </a:p>
      </dgm:t>
    </dgm:pt>
    <dgm:pt modelId="{636B1B3A-6101-4942-8736-C530C5301704}" type="parTrans" cxnId="{50B9362E-6856-4798-971E-32FA39162213}">
      <dgm:prSet/>
      <dgm:spPr/>
      <dgm:t>
        <a:bodyPr/>
        <a:lstStyle/>
        <a:p>
          <a:pPr>
            <a:lnSpc>
              <a:spcPct val="114000"/>
            </a:lnSpc>
            <a:spcBef>
              <a:spcPts val="600"/>
            </a:spcBef>
            <a:spcAft>
              <a:spcPts val="600"/>
            </a:spcAft>
          </a:pPr>
          <a:endParaRPr lang="en-US" sz="2000"/>
        </a:p>
      </dgm:t>
    </dgm:pt>
    <dgm:pt modelId="{263FFFD8-64F5-48C1-A905-16365FAB0BA0}" type="sibTrans" cxnId="{50B9362E-6856-4798-971E-32FA39162213}">
      <dgm:prSet/>
      <dgm:spPr/>
      <dgm:t>
        <a:bodyPr/>
        <a:lstStyle/>
        <a:p>
          <a:pPr>
            <a:lnSpc>
              <a:spcPct val="114000"/>
            </a:lnSpc>
            <a:spcBef>
              <a:spcPts val="600"/>
            </a:spcBef>
            <a:spcAft>
              <a:spcPts val="600"/>
            </a:spcAft>
          </a:pPr>
          <a:endParaRPr lang="en-US" sz="2000"/>
        </a:p>
      </dgm:t>
    </dgm:pt>
    <dgm:pt modelId="{21037F7C-6B0E-4061-998B-F24C7F810913}">
      <dgm:prSet phldrT="[Text]" custT="1"/>
      <dgm:spPr/>
      <dgm:t>
        <a:bodyPr/>
        <a:lstStyle/>
        <a:p>
          <a:pPr>
            <a:lnSpc>
              <a:spcPct val="114000"/>
            </a:lnSpc>
            <a:spcBef>
              <a:spcPts val="600"/>
            </a:spcBef>
            <a:spcAft>
              <a:spcPts val="600"/>
            </a:spcAft>
          </a:pPr>
          <a:r>
            <a:rPr lang="en-AU" sz="2000" dirty="0"/>
            <a:t>Respect for diversity  </a:t>
          </a:r>
          <a:endParaRPr lang="en-US" sz="2000" dirty="0"/>
        </a:p>
      </dgm:t>
    </dgm:pt>
    <dgm:pt modelId="{AB753369-7C62-48C6-A12A-7E6B13FB9F06}" type="parTrans" cxnId="{86A96B28-3761-47B4-AD12-35F2C148D590}">
      <dgm:prSet/>
      <dgm:spPr/>
      <dgm:t>
        <a:bodyPr/>
        <a:lstStyle/>
        <a:p>
          <a:pPr>
            <a:lnSpc>
              <a:spcPct val="114000"/>
            </a:lnSpc>
            <a:spcBef>
              <a:spcPts val="600"/>
            </a:spcBef>
            <a:spcAft>
              <a:spcPts val="600"/>
            </a:spcAft>
          </a:pPr>
          <a:endParaRPr lang="en-US" sz="2000"/>
        </a:p>
      </dgm:t>
    </dgm:pt>
    <dgm:pt modelId="{03BA444B-2394-4E47-B221-80D126095F80}" type="sibTrans" cxnId="{86A96B28-3761-47B4-AD12-35F2C148D590}">
      <dgm:prSet/>
      <dgm:spPr/>
      <dgm:t>
        <a:bodyPr/>
        <a:lstStyle/>
        <a:p>
          <a:pPr>
            <a:lnSpc>
              <a:spcPct val="114000"/>
            </a:lnSpc>
            <a:spcBef>
              <a:spcPts val="600"/>
            </a:spcBef>
            <a:spcAft>
              <a:spcPts val="600"/>
            </a:spcAft>
          </a:pPr>
          <a:endParaRPr lang="en-US" sz="2000"/>
        </a:p>
      </dgm:t>
    </dgm:pt>
    <dgm:pt modelId="{63AE04F2-73E8-4F41-B7E3-ACC955731C07}">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having practices that empower the person</a:t>
          </a:r>
          <a:endParaRPr lang="en-US" sz="2000" dirty="0">
            <a:solidFill>
              <a:schemeClr val="tx1">
                <a:lumMod val="75000"/>
                <a:lumOff val="25000"/>
              </a:schemeClr>
            </a:solidFill>
          </a:endParaRPr>
        </a:p>
      </dgm:t>
    </dgm:pt>
    <dgm:pt modelId="{EC0E8B9B-3270-42FC-96E9-DB2EF29DC216}" type="parTrans" cxnId="{AE525DD5-A033-4096-8972-93BFFAE0B1BB}">
      <dgm:prSet/>
      <dgm:spPr/>
      <dgm:t>
        <a:bodyPr/>
        <a:lstStyle/>
        <a:p>
          <a:pPr>
            <a:lnSpc>
              <a:spcPct val="114000"/>
            </a:lnSpc>
            <a:spcBef>
              <a:spcPts val="600"/>
            </a:spcBef>
            <a:spcAft>
              <a:spcPts val="600"/>
            </a:spcAft>
          </a:pPr>
          <a:endParaRPr lang="en-US" sz="2000"/>
        </a:p>
      </dgm:t>
    </dgm:pt>
    <dgm:pt modelId="{86D7E2BE-2251-42E2-9A1B-2855FC15BBF2}" type="sibTrans" cxnId="{AE525DD5-A033-4096-8972-93BFFAE0B1BB}">
      <dgm:prSet/>
      <dgm:spPr/>
      <dgm:t>
        <a:bodyPr/>
        <a:lstStyle/>
        <a:p>
          <a:pPr>
            <a:lnSpc>
              <a:spcPct val="114000"/>
            </a:lnSpc>
            <a:spcBef>
              <a:spcPts val="600"/>
            </a:spcBef>
            <a:spcAft>
              <a:spcPts val="600"/>
            </a:spcAft>
          </a:pPr>
          <a:endParaRPr lang="en-US" sz="2000"/>
        </a:p>
      </dgm:t>
    </dgm:pt>
    <dgm:pt modelId="{313AB4FE-17EC-40E1-9061-D2CBB4C15C5F}">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respect towards the person, including their culture, gender and background</a:t>
          </a:r>
          <a:endParaRPr lang="en-US" sz="2000" dirty="0">
            <a:solidFill>
              <a:schemeClr val="tx1">
                <a:lumMod val="75000"/>
                <a:lumOff val="25000"/>
              </a:schemeClr>
            </a:solidFill>
          </a:endParaRPr>
        </a:p>
      </dgm:t>
    </dgm:pt>
    <dgm:pt modelId="{6B54673E-66D1-43F5-83DC-C4DF71158DF0}" type="parTrans" cxnId="{FCBF3A00-C5D3-4EFA-915A-8F4AAB5B3DC9}">
      <dgm:prSet/>
      <dgm:spPr/>
      <dgm:t>
        <a:bodyPr/>
        <a:lstStyle/>
        <a:p>
          <a:pPr>
            <a:lnSpc>
              <a:spcPct val="114000"/>
            </a:lnSpc>
            <a:spcBef>
              <a:spcPts val="600"/>
            </a:spcBef>
            <a:spcAft>
              <a:spcPts val="600"/>
            </a:spcAft>
          </a:pPr>
          <a:endParaRPr lang="en-US" sz="2000"/>
        </a:p>
      </dgm:t>
    </dgm:pt>
    <dgm:pt modelId="{19043592-348A-46AB-8294-93377EEDB2DD}" type="sibTrans" cxnId="{FCBF3A00-C5D3-4EFA-915A-8F4AAB5B3DC9}">
      <dgm:prSet/>
      <dgm:spPr/>
      <dgm:t>
        <a:bodyPr/>
        <a:lstStyle/>
        <a:p>
          <a:pPr>
            <a:lnSpc>
              <a:spcPct val="114000"/>
            </a:lnSpc>
            <a:spcBef>
              <a:spcPts val="600"/>
            </a:spcBef>
            <a:spcAft>
              <a:spcPts val="600"/>
            </a:spcAft>
          </a:pPr>
          <a:endParaRPr lang="en-US" sz="2000"/>
        </a:p>
      </dgm:t>
    </dgm:pt>
    <dgm:pt modelId="{7C5B204D-F1DD-48DD-BDB1-4A2174C4E43B}" type="pres">
      <dgm:prSet presAssocID="{C1CD7941-542F-4BB5-AECC-8310CED99CE8}" presName="linear" presStyleCnt="0">
        <dgm:presLayoutVars>
          <dgm:dir/>
          <dgm:animLvl val="lvl"/>
          <dgm:resizeHandles val="exact"/>
        </dgm:presLayoutVars>
      </dgm:prSet>
      <dgm:spPr/>
    </dgm:pt>
    <dgm:pt modelId="{BCB798B2-EE86-4BC5-ACAF-05EC75EA6C9A}" type="pres">
      <dgm:prSet presAssocID="{6F2F0569-9666-4454-B7C5-CA17F7BF7DD0}" presName="parentLin" presStyleCnt="0"/>
      <dgm:spPr/>
    </dgm:pt>
    <dgm:pt modelId="{904C8B10-FBE4-40AF-AA7A-4F7AFC0EFBE7}" type="pres">
      <dgm:prSet presAssocID="{6F2F0569-9666-4454-B7C5-CA17F7BF7DD0}" presName="parentLeftMargin" presStyleLbl="node1" presStyleIdx="0" presStyleCnt="2"/>
      <dgm:spPr/>
    </dgm:pt>
    <dgm:pt modelId="{4751C5D6-AAA6-46CD-B55F-B2FE452238BF}" type="pres">
      <dgm:prSet presAssocID="{6F2F0569-9666-4454-B7C5-CA17F7BF7DD0}" presName="parentText" presStyleLbl="node1" presStyleIdx="0" presStyleCnt="2">
        <dgm:presLayoutVars>
          <dgm:chMax val="0"/>
          <dgm:bulletEnabled val="1"/>
        </dgm:presLayoutVars>
      </dgm:prSet>
      <dgm:spPr/>
    </dgm:pt>
    <dgm:pt modelId="{80BA2619-2515-41CE-B03D-E032EBDA0E2B}" type="pres">
      <dgm:prSet presAssocID="{6F2F0569-9666-4454-B7C5-CA17F7BF7DD0}" presName="negativeSpace" presStyleCnt="0"/>
      <dgm:spPr/>
    </dgm:pt>
    <dgm:pt modelId="{1AA8EEF4-7C7B-48E0-8A0C-1A3A167EB4BE}" type="pres">
      <dgm:prSet presAssocID="{6F2F0569-9666-4454-B7C5-CA17F7BF7DD0}" presName="childText" presStyleLbl="conFgAcc1" presStyleIdx="0" presStyleCnt="2">
        <dgm:presLayoutVars>
          <dgm:bulletEnabled val="1"/>
        </dgm:presLayoutVars>
      </dgm:prSet>
      <dgm:spPr/>
    </dgm:pt>
    <dgm:pt modelId="{B4BAACB8-1B6B-4784-A333-F5CE185B9DBA}" type="pres">
      <dgm:prSet presAssocID="{263FFFD8-64F5-48C1-A905-16365FAB0BA0}" presName="spaceBetweenRectangles" presStyleCnt="0"/>
      <dgm:spPr/>
    </dgm:pt>
    <dgm:pt modelId="{0460C295-E9B6-4701-ADD6-94BB696D43D4}" type="pres">
      <dgm:prSet presAssocID="{21037F7C-6B0E-4061-998B-F24C7F810913}" presName="parentLin" presStyleCnt="0"/>
      <dgm:spPr/>
    </dgm:pt>
    <dgm:pt modelId="{0F8E06B9-017F-47E8-94D1-B4737BF77B0F}" type="pres">
      <dgm:prSet presAssocID="{21037F7C-6B0E-4061-998B-F24C7F810913}" presName="parentLeftMargin" presStyleLbl="node1" presStyleIdx="0" presStyleCnt="2"/>
      <dgm:spPr/>
    </dgm:pt>
    <dgm:pt modelId="{8D1EFF67-3C56-4F9C-A737-681051E50DDD}" type="pres">
      <dgm:prSet presAssocID="{21037F7C-6B0E-4061-998B-F24C7F810913}" presName="parentText" presStyleLbl="node1" presStyleIdx="1" presStyleCnt="2">
        <dgm:presLayoutVars>
          <dgm:chMax val="0"/>
          <dgm:bulletEnabled val="1"/>
        </dgm:presLayoutVars>
      </dgm:prSet>
      <dgm:spPr/>
    </dgm:pt>
    <dgm:pt modelId="{E64E730E-7669-439D-B4DE-6A0FC4624332}" type="pres">
      <dgm:prSet presAssocID="{21037F7C-6B0E-4061-998B-F24C7F810913}" presName="negativeSpace" presStyleCnt="0"/>
      <dgm:spPr/>
    </dgm:pt>
    <dgm:pt modelId="{CB0352BF-BADD-4FC7-9B19-FD26CA55D254}" type="pres">
      <dgm:prSet presAssocID="{21037F7C-6B0E-4061-998B-F24C7F810913}" presName="childText" presStyleLbl="conFgAcc1" presStyleIdx="1" presStyleCnt="2">
        <dgm:presLayoutVars>
          <dgm:bulletEnabled val="1"/>
        </dgm:presLayoutVars>
      </dgm:prSet>
      <dgm:spPr/>
    </dgm:pt>
  </dgm:ptLst>
  <dgm:cxnLst>
    <dgm:cxn modelId="{FCBF3A00-C5D3-4EFA-915A-8F4AAB5B3DC9}" srcId="{21037F7C-6B0E-4061-998B-F24C7F810913}" destId="{313AB4FE-17EC-40E1-9061-D2CBB4C15C5F}" srcOrd="0" destOrd="0" parTransId="{6B54673E-66D1-43F5-83DC-C4DF71158DF0}" sibTransId="{19043592-348A-46AB-8294-93377EEDB2DD}"/>
    <dgm:cxn modelId="{416D6414-0E9B-4635-8B5F-72A446C53706}" type="presOf" srcId="{21037F7C-6B0E-4061-998B-F24C7F810913}" destId="{8D1EFF67-3C56-4F9C-A737-681051E50DDD}" srcOrd="1" destOrd="0" presId="urn:microsoft.com/office/officeart/2005/8/layout/list1"/>
    <dgm:cxn modelId="{86A96B28-3761-47B4-AD12-35F2C148D590}" srcId="{C1CD7941-542F-4BB5-AECC-8310CED99CE8}" destId="{21037F7C-6B0E-4061-998B-F24C7F810913}" srcOrd="1" destOrd="0" parTransId="{AB753369-7C62-48C6-A12A-7E6B13FB9F06}" sibTransId="{03BA444B-2394-4E47-B221-80D126095F80}"/>
    <dgm:cxn modelId="{50B9362E-6856-4798-971E-32FA39162213}" srcId="{C1CD7941-542F-4BB5-AECC-8310CED99CE8}" destId="{6F2F0569-9666-4454-B7C5-CA17F7BF7DD0}" srcOrd="0" destOrd="0" parTransId="{636B1B3A-6101-4942-8736-C530C5301704}" sibTransId="{263FFFD8-64F5-48C1-A905-16365FAB0BA0}"/>
    <dgm:cxn modelId="{1CB1FD5D-B3A1-4A79-9F9E-90CE5BB0C74A}" type="presOf" srcId="{6F2F0569-9666-4454-B7C5-CA17F7BF7DD0}" destId="{904C8B10-FBE4-40AF-AA7A-4F7AFC0EFBE7}" srcOrd="0" destOrd="0" presId="urn:microsoft.com/office/officeart/2005/8/layout/list1"/>
    <dgm:cxn modelId="{346B486F-9B12-419C-A353-7D0AC59552FF}" type="presOf" srcId="{C1CD7941-542F-4BB5-AECC-8310CED99CE8}" destId="{7C5B204D-F1DD-48DD-BDB1-4A2174C4E43B}" srcOrd="0" destOrd="0" presId="urn:microsoft.com/office/officeart/2005/8/layout/list1"/>
    <dgm:cxn modelId="{66987A58-558E-4B37-B46C-823B5CCB5879}" type="presOf" srcId="{21037F7C-6B0E-4061-998B-F24C7F810913}" destId="{0F8E06B9-017F-47E8-94D1-B4737BF77B0F}" srcOrd="0" destOrd="0" presId="urn:microsoft.com/office/officeart/2005/8/layout/list1"/>
    <dgm:cxn modelId="{C686C581-62FA-493F-975D-87E12F6D53C3}" type="presOf" srcId="{313AB4FE-17EC-40E1-9061-D2CBB4C15C5F}" destId="{CB0352BF-BADD-4FC7-9B19-FD26CA55D254}" srcOrd="0" destOrd="0" presId="urn:microsoft.com/office/officeart/2005/8/layout/list1"/>
    <dgm:cxn modelId="{D7F415D1-FEA9-407C-8B2F-9DAF31917F06}" type="presOf" srcId="{63AE04F2-73E8-4F41-B7E3-ACC955731C07}" destId="{1AA8EEF4-7C7B-48E0-8A0C-1A3A167EB4BE}" srcOrd="0" destOrd="0" presId="urn:microsoft.com/office/officeart/2005/8/layout/list1"/>
    <dgm:cxn modelId="{AE525DD5-A033-4096-8972-93BFFAE0B1BB}" srcId="{6F2F0569-9666-4454-B7C5-CA17F7BF7DD0}" destId="{63AE04F2-73E8-4F41-B7E3-ACC955731C07}" srcOrd="0" destOrd="0" parTransId="{EC0E8B9B-3270-42FC-96E9-DB2EF29DC216}" sibTransId="{86D7E2BE-2251-42E2-9A1B-2855FC15BBF2}"/>
    <dgm:cxn modelId="{1F1FAAE4-C1EF-4FEA-BCCF-B8D97B762C57}" type="presOf" srcId="{6F2F0569-9666-4454-B7C5-CA17F7BF7DD0}" destId="{4751C5D6-AAA6-46CD-B55F-B2FE452238BF}" srcOrd="1" destOrd="0" presId="urn:microsoft.com/office/officeart/2005/8/layout/list1"/>
    <dgm:cxn modelId="{7A35F9DF-F329-4F42-89A9-C2686A81C5B8}" type="presParOf" srcId="{7C5B204D-F1DD-48DD-BDB1-4A2174C4E43B}" destId="{BCB798B2-EE86-4BC5-ACAF-05EC75EA6C9A}" srcOrd="0" destOrd="0" presId="urn:microsoft.com/office/officeart/2005/8/layout/list1"/>
    <dgm:cxn modelId="{E900D774-46EE-4561-BEDD-232403429D0A}" type="presParOf" srcId="{BCB798B2-EE86-4BC5-ACAF-05EC75EA6C9A}" destId="{904C8B10-FBE4-40AF-AA7A-4F7AFC0EFBE7}" srcOrd="0" destOrd="0" presId="urn:microsoft.com/office/officeart/2005/8/layout/list1"/>
    <dgm:cxn modelId="{89DE1B0D-4543-4F6F-95AD-0C1B1E5B79AF}" type="presParOf" srcId="{BCB798B2-EE86-4BC5-ACAF-05EC75EA6C9A}" destId="{4751C5D6-AAA6-46CD-B55F-B2FE452238BF}" srcOrd="1" destOrd="0" presId="urn:microsoft.com/office/officeart/2005/8/layout/list1"/>
    <dgm:cxn modelId="{26E645E4-77D8-40A7-B7C4-B37A84536517}" type="presParOf" srcId="{7C5B204D-F1DD-48DD-BDB1-4A2174C4E43B}" destId="{80BA2619-2515-41CE-B03D-E032EBDA0E2B}" srcOrd="1" destOrd="0" presId="urn:microsoft.com/office/officeart/2005/8/layout/list1"/>
    <dgm:cxn modelId="{80AAA380-88BD-4B7E-844F-1E0DFED88655}" type="presParOf" srcId="{7C5B204D-F1DD-48DD-BDB1-4A2174C4E43B}" destId="{1AA8EEF4-7C7B-48E0-8A0C-1A3A167EB4BE}" srcOrd="2" destOrd="0" presId="urn:microsoft.com/office/officeart/2005/8/layout/list1"/>
    <dgm:cxn modelId="{758286B0-1A21-47C5-8874-BB9936A3D1B8}" type="presParOf" srcId="{7C5B204D-F1DD-48DD-BDB1-4A2174C4E43B}" destId="{B4BAACB8-1B6B-4784-A333-F5CE185B9DBA}" srcOrd="3" destOrd="0" presId="urn:microsoft.com/office/officeart/2005/8/layout/list1"/>
    <dgm:cxn modelId="{CAE36124-9A61-46C3-B3A1-A2CF9B73EF6B}" type="presParOf" srcId="{7C5B204D-F1DD-48DD-BDB1-4A2174C4E43B}" destId="{0460C295-E9B6-4701-ADD6-94BB696D43D4}" srcOrd="4" destOrd="0" presId="urn:microsoft.com/office/officeart/2005/8/layout/list1"/>
    <dgm:cxn modelId="{492C8F3F-41D1-47ED-9E58-FEE5D5293E80}" type="presParOf" srcId="{0460C295-E9B6-4701-ADD6-94BB696D43D4}" destId="{0F8E06B9-017F-47E8-94D1-B4737BF77B0F}" srcOrd="0" destOrd="0" presId="urn:microsoft.com/office/officeart/2005/8/layout/list1"/>
    <dgm:cxn modelId="{5AD67301-F058-4E7E-86D7-6513E30D6EFA}" type="presParOf" srcId="{0460C295-E9B6-4701-ADD6-94BB696D43D4}" destId="{8D1EFF67-3C56-4F9C-A737-681051E50DDD}" srcOrd="1" destOrd="0" presId="urn:microsoft.com/office/officeart/2005/8/layout/list1"/>
    <dgm:cxn modelId="{B0D29C78-DD54-4037-9761-DF6E2834D5B2}" type="presParOf" srcId="{7C5B204D-F1DD-48DD-BDB1-4A2174C4E43B}" destId="{E64E730E-7669-439D-B4DE-6A0FC4624332}" srcOrd="5" destOrd="0" presId="urn:microsoft.com/office/officeart/2005/8/layout/list1"/>
    <dgm:cxn modelId="{ABFC7F27-E5D4-4CA6-8FC7-DA34CBFF225A}" type="presParOf" srcId="{7C5B204D-F1DD-48DD-BDB1-4A2174C4E43B}" destId="{CB0352BF-BADD-4FC7-9B19-FD26CA55D25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4C5DEAC-F815-4E9F-8F8A-F2B8F27BE639}"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E0AB275F-5BA6-4195-9F84-70B6A19193B7}">
      <dgm:prSet phldrT="[Text]" custT="1"/>
      <dgm:spPr>
        <a:solidFill>
          <a:srgbClr val="458DCF"/>
        </a:solidFill>
      </dgm:spPr>
      <dgm:t>
        <a:bodyPr/>
        <a:lstStyle/>
        <a:p>
          <a:pPr>
            <a:lnSpc>
              <a:spcPct val="114000"/>
            </a:lnSpc>
            <a:spcBef>
              <a:spcPts val="600"/>
            </a:spcBef>
            <a:spcAft>
              <a:spcPts val="600"/>
            </a:spcAft>
          </a:pPr>
          <a:r>
            <a:rPr lang="en-AU" sz="2000" dirty="0"/>
            <a:t>Trauma aware </a:t>
          </a:r>
          <a:endParaRPr lang="en-US" sz="2000" dirty="0"/>
        </a:p>
      </dgm:t>
    </dgm:pt>
    <dgm:pt modelId="{1752FFAC-BD12-4EE4-927F-5A3FCD65EE01}" type="parTrans" cxnId="{17554D64-1138-41B4-9EDD-DB8BEBF53FA6}">
      <dgm:prSet/>
      <dgm:spPr/>
      <dgm:t>
        <a:bodyPr/>
        <a:lstStyle/>
        <a:p>
          <a:pPr>
            <a:lnSpc>
              <a:spcPct val="114000"/>
            </a:lnSpc>
            <a:spcBef>
              <a:spcPts val="600"/>
            </a:spcBef>
            <a:spcAft>
              <a:spcPts val="600"/>
            </a:spcAft>
          </a:pPr>
          <a:endParaRPr lang="en-US" sz="2000"/>
        </a:p>
      </dgm:t>
    </dgm:pt>
    <dgm:pt modelId="{CEECAA80-BD1C-4E7E-8C65-63EC32C4F689}" type="sibTrans" cxnId="{17554D64-1138-41B4-9EDD-DB8BEBF53FA6}">
      <dgm:prSet/>
      <dgm:spPr/>
      <dgm:t>
        <a:bodyPr/>
        <a:lstStyle/>
        <a:p>
          <a:pPr>
            <a:lnSpc>
              <a:spcPct val="114000"/>
            </a:lnSpc>
            <a:spcBef>
              <a:spcPts val="600"/>
            </a:spcBef>
            <a:spcAft>
              <a:spcPts val="600"/>
            </a:spcAft>
          </a:pPr>
          <a:endParaRPr lang="en-US" sz="2000"/>
        </a:p>
      </dgm:t>
    </dgm:pt>
    <dgm:pt modelId="{BB85D0CA-8C21-4298-8F16-3BB6C5C57EF5}">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During this stage, the service provider understands the trauma of the person. They also determine the effects of the trauma and how the person reacts and copes with those effects.</a:t>
          </a:r>
          <a:endParaRPr lang="en-US" sz="2000" dirty="0">
            <a:solidFill>
              <a:schemeClr val="tx1">
                <a:lumMod val="75000"/>
                <a:lumOff val="25000"/>
              </a:schemeClr>
            </a:solidFill>
          </a:endParaRPr>
        </a:p>
      </dgm:t>
    </dgm:pt>
    <dgm:pt modelId="{F15F0E17-02B6-431B-AE0B-444D8CFDDCA5}" type="parTrans" cxnId="{EC642AA9-08E1-4DC5-97E5-20ED20B830D8}">
      <dgm:prSet/>
      <dgm:spPr/>
      <dgm:t>
        <a:bodyPr/>
        <a:lstStyle/>
        <a:p>
          <a:pPr>
            <a:lnSpc>
              <a:spcPct val="114000"/>
            </a:lnSpc>
            <a:spcBef>
              <a:spcPts val="600"/>
            </a:spcBef>
            <a:spcAft>
              <a:spcPts val="600"/>
            </a:spcAft>
          </a:pPr>
          <a:endParaRPr lang="en-AU" sz="2000"/>
        </a:p>
      </dgm:t>
    </dgm:pt>
    <dgm:pt modelId="{4A11CB04-54F2-4F7E-A0FA-299BE79E193B}" type="sibTrans" cxnId="{EC642AA9-08E1-4DC5-97E5-20ED20B830D8}">
      <dgm:prSet/>
      <dgm:spPr/>
      <dgm:t>
        <a:bodyPr/>
        <a:lstStyle/>
        <a:p>
          <a:pPr>
            <a:lnSpc>
              <a:spcPct val="114000"/>
            </a:lnSpc>
            <a:spcBef>
              <a:spcPts val="600"/>
            </a:spcBef>
            <a:spcAft>
              <a:spcPts val="600"/>
            </a:spcAft>
          </a:pPr>
          <a:endParaRPr lang="en-AU" sz="2000"/>
        </a:p>
      </dgm:t>
    </dgm:pt>
    <dgm:pt modelId="{8D231AF5-0F7B-449A-AEBD-5D5A3A077595}">
      <dgm:prSet phldrT="[Text]" custT="1"/>
      <dgm:spPr/>
      <dgm:t>
        <a:bodyPr/>
        <a:lstStyle/>
        <a:p>
          <a:pPr>
            <a:lnSpc>
              <a:spcPct val="114000"/>
            </a:lnSpc>
            <a:spcBef>
              <a:spcPts val="600"/>
            </a:spcBef>
            <a:spcAft>
              <a:spcPts val="600"/>
            </a:spcAft>
          </a:pPr>
          <a:r>
            <a:rPr lang="en-AU" sz="2000"/>
            <a:t>Trauma sensitive </a:t>
          </a:r>
          <a:endParaRPr lang="en-US" sz="2000"/>
        </a:p>
      </dgm:t>
    </dgm:pt>
    <dgm:pt modelId="{98FB082C-4BB5-46D5-A688-2C60925AA20F}" type="parTrans" cxnId="{F6733CD9-10C7-40D2-A41B-937B5536AB7B}">
      <dgm:prSet/>
      <dgm:spPr/>
      <dgm:t>
        <a:bodyPr/>
        <a:lstStyle/>
        <a:p>
          <a:pPr>
            <a:lnSpc>
              <a:spcPct val="114000"/>
            </a:lnSpc>
            <a:spcBef>
              <a:spcPts val="600"/>
            </a:spcBef>
            <a:spcAft>
              <a:spcPts val="600"/>
            </a:spcAft>
          </a:pPr>
          <a:endParaRPr lang="en-AU" sz="2000"/>
        </a:p>
      </dgm:t>
    </dgm:pt>
    <dgm:pt modelId="{2E903CF0-3255-448A-94C3-BC7D3502BDE6}" type="sibTrans" cxnId="{F6733CD9-10C7-40D2-A41B-937B5536AB7B}">
      <dgm:prSet/>
      <dgm:spPr/>
      <dgm:t>
        <a:bodyPr/>
        <a:lstStyle/>
        <a:p>
          <a:pPr>
            <a:lnSpc>
              <a:spcPct val="114000"/>
            </a:lnSpc>
            <a:spcBef>
              <a:spcPts val="600"/>
            </a:spcBef>
            <a:spcAft>
              <a:spcPts val="600"/>
            </a:spcAft>
          </a:pPr>
          <a:endParaRPr lang="en-AU" sz="2000"/>
        </a:p>
      </dgm:t>
    </dgm:pt>
    <dgm:pt modelId="{16B990D4-E207-4B5A-BFB7-977871D8238B}">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During this stage, the service provider integrates trauma-related concepts to their practice. This aims to cater to the needs of the person.</a:t>
          </a:r>
          <a:endParaRPr lang="en-US" sz="2000" dirty="0">
            <a:solidFill>
              <a:schemeClr val="tx1">
                <a:lumMod val="75000"/>
                <a:lumOff val="25000"/>
              </a:schemeClr>
            </a:solidFill>
          </a:endParaRPr>
        </a:p>
      </dgm:t>
    </dgm:pt>
    <dgm:pt modelId="{13DF6CCA-0265-4DAD-BD04-96EDD5271440}" type="parTrans" cxnId="{86353D2A-DC94-4EBC-8F08-E85E06CC8273}">
      <dgm:prSet/>
      <dgm:spPr/>
      <dgm:t>
        <a:bodyPr/>
        <a:lstStyle/>
        <a:p>
          <a:pPr>
            <a:lnSpc>
              <a:spcPct val="114000"/>
            </a:lnSpc>
            <a:spcBef>
              <a:spcPts val="600"/>
            </a:spcBef>
            <a:spcAft>
              <a:spcPts val="600"/>
            </a:spcAft>
          </a:pPr>
          <a:endParaRPr lang="en-AU" sz="2000"/>
        </a:p>
      </dgm:t>
    </dgm:pt>
    <dgm:pt modelId="{6DDDF88E-6516-49D3-B289-4577F2465C3B}" type="sibTrans" cxnId="{86353D2A-DC94-4EBC-8F08-E85E06CC8273}">
      <dgm:prSet/>
      <dgm:spPr/>
      <dgm:t>
        <a:bodyPr/>
        <a:lstStyle/>
        <a:p>
          <a:pPr>
            <a:lnSpc>
              <a:spcPct val="114000"/>
            </a:lnSpc>
            <a:spcBef>
              <a:spcPts val="600"/>
            </a:spcBef>
            <a:spcAft>
              <a:spcPts val="600"/>
            </a:spcAft>
          </a:pPr>
          <a:endParaRPr lang="en-AU" sz="2000"/>
        </a:p>
      </dgm:t>
    </dgm:pt>
    <dgm:pt modelId="{C6D1B50E-D1B4-4F8F-BA7F-3917032D9288}" type="pres">
      <dgm:prSet presAssocID="{E4C5DEAC-F815-4E9F-8F8A-F2B8F27BE639}" presName="linearFlow" presStyleCnt="0">
        <dgm:presLayoutVars>
          <dgm:dir/>
          <dgm:animLvl val="lvl"/>
          <dgm:resizeHandles val="exact"/>
        </dgm:presLayoutVars>
      </dgm:prSet>
      <dgm:spPr/>
    </dgm:pt>
    <dgm:pt modelId="{027D7196-8772-4698-953B-B850B7F0A6FF}" type="pres">
      <dgm:prSet presAssocID="{E0AB275F-5BA6-4195-9F84-70B6A19193B7}" presName="composite" presStyleCnt="0"/>
      <dgm:spPr/>
    </dgm:pt>
    <dgm:pt modelId="{79D18835-12DD-45A8-A008-6223EF477A09}" type="pres">
      <dgm:prSet presAssocID="{E0AB275F-5BA6-4195-9F84-70B6A19193B7}" presName="parentText" presStyleLbl="alignNode1" presStyleIdx="0" presStyleCnt="2">
        <dgm:presLayoutVars>
          <dgm:chMax val="1"/>
          <dgm:bulletEnabled val="1"/>
        </dgm:presLayoutVars>
      </dgm:prSet>
      <dgm:spPr/>
    </dgm:pt>
    <dgm:pt modelId="{A668FF4D-B977-45B8-A784-E4352B0F3A89}" type="pres">
      <dgm:prSet presAssocID="{E0AB275F-5BA6-4195-9F84-70B6A19193B7}" presName="descendantText" presStyleLbl="alignAcc1" presStyleIdx="0" presStyleCnt="2">
        <dgm:presLayoutVars>
          <dgm:bulletEnabled val="1"/>
        </dgm:presLayoutVars>
      </dgm:prSet>
      <dgm:spPr/>
    </dgm:pt>
    <dgm:pt modelId="{B53BD5FD-DD33-4281-8DBA-2BA4B01CCE80}" type="pres">
      <dgm:prSet presAssocID="{CEECAA80-BD1C-4E7E-8C65-63EC32C4F689}" presName="sp" presStyleCnt="0"/>
      <dgm:spPr/>
    </dgm:pt>
    <dgm:pt modelId="{89B0580A-323D-4293-85AD-CC21583C30E9}" type="pres">
      <dgm:prSet presAssocID="{8D231AF5-0F7B-449A-AEBD-5D5A3A077595}" presName="composite" presStyleCnt="0"/>
      <dgm:spPr/>
    </dgm:pt>
    <dgm:pt modelId="{19A6938E-FD9B-4524-8F30-A3DDC70F6B61}" type="pres">
      <dgm:prSet presAssocID="{8D231AF5-0F7B-449A-AEBD-5D5A3A077595}" presName="parentText" presStyleLbl="alignNode1" presStyleIdx="1" presStyleCnt="2">
        <dgm:presLayoutVars>
          <dgm:chMax val="1"/>
          <dgm:bulletEnabled val="1"/>
        </dgm:presLayoutVars>
      </dgm:prSet>
      <dgm:spPr/>
    </dgm:pt>
    <dgm:pt modelId="{96EA6108-A9DF-4166-B1CE-4E0E3997736B}" type="pres">
      <dgm:prSet presAssocID="{8D231AF5-0F7B-449A-AEBD-5D5A3A077595}" presName="descendantText" presStyleLbl="alignAcc1" presStyleIdx="1" presStyleCnt="2">
        <dgm:presLayoutVars>
          <dgm:bulletEnabled val="1"/>
        </dgm:presLayoutVars>
      </dgm:prSet>
      <dgm:spPr/>
    </dgm:pt>
  </dgm:ptLst>
  <dgm:cxnLst>
    <dgm:cxn modelId="{920B8A09-24E1-43DD-B16E-33A768456FB4}" type="presOf" srcId="{16B990D4-E207-4B5A-BFB7-977871D8238B}" destId="{96EA6108-A9DF-4166-B1CE-4E0E3997736B}" srcOrd="0" destOrd="0" presId="urn:microsoft.com/office/officeart/2005/8/layout/chevron2"/>
    <dgm:cxn modelId="{86353D2A-DC94-4EBC-8F08-E85E06CC8273}" srcId="{8D231AF5-0F7B-449A-AEBD-5D5A3A077595}" destId="{16B990D4-E207-4B5A-BFB7-977871D8238B}" srcOrd="0" destOrd="0" parTransId="{13DF6CCA-0265-4DAD-BD04-96EDD5271440}" sibTransId="{6DDDF88E-6516-49D3-B289-4577F2465C3B}"/>
    <dgm:cxn modelId="{AD24633A-C84B-477C-80F5-2DC191CBDDB7}" type="presOf" srcId="{E4C5DEAC-F815-4E9F-8F8A-F2B8F27BE639}" destId="{C6D1B50E-D1B4-4F8F-BA7F-3917032D9288}" srcOrd="0" destOrd="0" presId="urn:microsoft.com/office/officeart/2005/8/layout/chevron2"/>
    <dgm:cxn modelId="{17554D64-1138-41B4-9EDD-DB8BEBF53FA6}" srcId="{E4C5DEAC-F815-4E9F-8F8A-F2B8F27BE639}" destId="{E0AB275F-5BA6-4195-9F84-70B6A19193B7}" srcOrd="0" destOrd="0" parTransId="{1752FFAC-BD12-4EE4-927F-5A3FCD65EE01}" sibTransId="{CEECAA80-BD1C-4E7E-8C65-63EC32C4F689}"/>
    <dgm:cxn modelId="{4E718174-AEF4-46C0-86DB-E43FC3C82CD0}" type="presOf" srcId="{BB85D0CA-8C21-4298-8F16-3BB6C5C57EF5}" destId="{A668FF4D-B977-45B8-A784-E4352B0F3A89}" srcOrd="0" destOrd="0" presId="urn:microsoft.com/office/officeart/2005/8/layout/chevron2"/>
    <dgm:cxn modelId="{71300C90-FC6E-4A81-87C6-0512A9B04650}" type="presOf" srcId="{8D231AF5-0F7B-449A-AEBD-5D5A3A077595}" destId="{19A6938E-FD9B-4524-8F30-A3DDC70F6B61}" srcOrd="0" destOrd="0" presId="urn:microsoft.com/office/officeart/2005/8/layout/chevron2"/>
    <dgm:cxn modelId="{DB54CF9D-F0E0-4B56-81D3-8A92F6108816}" type="presOf" srcId="{E0AB275F-5BA6-4195-9F84-70B6A19193B7}" destId="{79D18835-12DD-45A8-A008-6223EF477A09}" srcOrd="0" destOrd="0" presId="urn:microsoft.com/office/officeart/2005/8/layout/chevron2"/>
    <dgm:cxn modelId="{EC642AA9-08E1-4DC5-97E5-20ED20B830D8}" srcId="{E0AB275F-5BA6-4195-9F84-70B6A19193B7}" destId="{BB85D0CA-8C21-4298-8F16-3BB6C5C57EF5}" srcOrd="0" destOrd="0" parTransId="{F15F0E17-02B6-431B-AE0B-444D8CFDDCA5}" sibTransId="{4A11CB04-54F2-4F7E-A0FA-299BE79E193B}"/>
    <dgm:cxn modelId="{F6733CD9-10C7-40D2-A41B-937B5536AB7B}" srcId="{E4C5DEAC-F815-4E9F-8F8A-F2B8F27BE639}" destId="{8D231AF5-0F7B-449A-AEBD-5D5A3A077595}" srcOrd="1" destOrd="0" parTransId="{98FB082C-4BB5-46D5-A688-2C60925AA20F}" sibTransId="{2E903CF0-3255-448A-94C3-BC7D3502BDE6}"/>
    <dgm:cxn modelId="{228B0D95-00CA-4E8C-AFFF-0A67B3D6A0A8}" type="presParOf" srcId="{C6D1B50E-D1B4-4F8F-BA7F-3917032D9288}" destId="{027D7196-8772-4698-953B-B850B7F0A6FF}" srcOrd="0" destOrd="0" presId="urn:microsoft.com/office/officeart/2005/8/layout/chevron2"/>
    <dgm:cxn modelId="{819F81FF-6FA4-4782-84AA-26A8C4743140}" type="presParOf" srcId="{027D7196-8772-4698-953B-B850B7F0A6FF}" destId="{79D18835-12DD-45A8-A008-6223EF477A09}" srcOrd="0" destOrd="0" presId="urn:microsoft.com/office/officeart/2005/8/layout/chevron2"/>
    <dgm:cxn modelId="{6623DA80-4429-4411-B62B-83F5D94A4032}" type="presParOf" srcId="{027D7196-8772-4698-953B-B850B7F0A6FF}" destId="{A668FF4D-B977-45B8-A784-E4352B0F3A89}" srcOrd="1" destOrd="0" presId="urn:microsoft.com/office/officeart/2005/8/layout/chevron2"/>
    <dgm:cxn modelId="{B0F84C3A-0627-49B8-9008-5A9F3940BFB8}" type="presParOf" srcId="{C6D1B50E-D1B4-4F8F-BA7F-3917032D9288}" destId="{B53BD5FD-DD33-4281-8DBA-2BA4B01CCE80}" srcOrd="1" destOrd="0" presId="urn:microsoft.com/office/officeart/2005/8/layout/chevron2"/>
    <dgm:cxn modelId="{1DB3D319-A920-4C93-B331-258EFA99DA24}" type="presParOf" srcId="{C6D1B50E-D1B4-4F8F-BA7F-3917032D9288}" destId="{89B0580A-323D-4293-85AD-CC21583C30E9}" srcOrd="2" destOrd="0" presId="urn:microsoft.com/office/officeart/2005/8/layout/chevron2"/>
    <dgm:cxn modelId="{F091B3FA-BD96-4A80-8BB1-F4D61B40876D}" type="presParOf" srcId="{89B0580A-323D-4293-85AD-CC21583C30E9}" destId="{19A6938E-FD9B-4524-8F30-A3DDC70F6B61}" srcOrd="0" destOrd="0" presId="urn:microsoft.com/office/officeart/2005/8/layout/chevron2"/>
    <dgm:cxn modelId="{0C6E909D-79B3-449D-8317-0E076BEC3A46}" type="presParOf" srcId="{89B0580A-323D-4293-85AD-CC21583C30E9}" destId="{96EA6108-A9DF-4166-B1CE-4E0E3997736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C5DEAC-F815-4E9F-8F8A-F2B8F27BE639}"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E0AB275F-5BA6-4195-9F84-70B6A19193B7}">
      <dgm:prSet phldrT="[Text]" custT="1"/>
      <dgm:spPr>
        <a:solidFill>
          <a:srgbClr val="458DCF"/>
        </a:solidFill>
      </dgm:spPr>
      <dgm:t>
        <a:bodyPr/>
        <a:lstStyle/>
        <a:p>
          <a:pPr>
            <a:lnSpc>
              <a:spcPct val="114000"/>
            </a:lnSpc>
            <a:spcBef>
              <a:spcPts val="600"/>
            </a:spcBef>
            <a:spcAft>
              <a:spcPts val="600"/>
            </a:spcAft>
          </a:pPr>
          <a:r>
            <a:rPr lang="en-AU" sz="2000" dirty="0"/>
            <a:t>Trauma responsive </a:t>
          </a:r>
          <a:endParaRPr lang="en-US" sz="2000" dirty="0"/>
        </a:p>
      </dgm:t>
    </dgm:pt>
    <dgm:pt modelId="{1752FFAC-BD12-4EE4-927F-5A3FCD65EE01}" type="parTrans" cxnId="{17554D64-1138-41B4-9EDD-DB8BEBF53FA6}">
      <dgm:prSet/>
      <dgm:spPr/>
      <dgm:t>
        <a:bodyPr/>
        <a:lstStyle/>
        <a:p>
          <a:pPr>
            <a:lnSpc>
              <a:spcPct val="114000"/>
            </a:lnSpc>
            <a:spcBef>
              <a:spcPts val="600"/>
            </a:spcBef>
            <a:spcAft>
              <a:spcPts val="600"/>
            </a:spcAft>
          </a:pPr>
          <a:endParaRPr lang="en-US" sz="2000"/>
        </a:p>
      </dgm:t>
    </dgm:pt>
    <dgm:pt modelId="{CEECAA80-BD1C-4E7E-8C65-63EC32C4F689}" type="sibTrans" cxnId="{17554D64-1138-41B4-9EDD-DB8BEBF53FA6}">
      <dgm:prSet/>
      <dgm:spPr/>
      <dgm:t>
        <a:bodyPr/>
        <a:lstStyle/>
        <a:p>
          <a:pPr>
            <a:lnSpc>
              <a:spcPct val="114000"/>
            </a:lnSpc>
            <a:spcBef>
              <a:spcPts val="600"/>
            </a:spcBef>
            <a:spcAft>
              <a:spcPts val="600"/>
            </a:spcAft>
          </a:pPr>
          <a:endParaRPr lang="en-US" sz="2000"/>
        </a:p>
      </dgm:t>
    </dgm:pt>
    <dgm:pt modelId="{61C57E02-B9A7-4826-B22D-FD99304CCE3F}">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During this stage, the service provider implements action plans to address the effects of trauma in the person’s life. This may entail changing, modifying or strengthening behaviours.</a:t>
          </a:r>
          <a:endParaRPr lang="en-US" sz="2000" dirty="0">
            <a:solidFill>
              <a:schemeClr val="tx1">
                <a:lumMod val="75000"/>
                <a:lumOff val="25000"/>
              </a:schemeClr>
            </a:solidFill>
          </a:endParaRPr>
        </a:p>
      </dgm:t>
    </dgm:pt>
    <dgm:pt modelId="{76E65E4B-000D-4DC1-B24A-C833D60A8655}" type="parTrans" cxnId="{563D294F-0528-4154-881B-B0EACCD33E6C}">
      <dgm:prSet/>
      <dgm:spPr/>
      <dgm:t>
        <a:bodyPr/>
        <a:lstStyle/>
        <a:p>
          <a:pPr>
            <a:lnSpc>
              <a:spcPct val="114000"/>
            </a:lnSpc>
            <a:spcBef>
              <a:spcPts val="600"/>
            </a:spcBef>
            <a:spcAft>
              <a:spcPts val="600"/>
            </a:spcAft>
          </a:pPr>
          <a:endParaRPr lang="en-US" sz="2000"/>
        </a:p>
      </dgm:t>
    </dgm:pt>
    <dgm:pt modelId="{5B04B497-580B-462A-9521-F4E19C0E01B2}" type="sibTrans" cxnId="{563D294F-0528-4154-881B-B0EACCD33E6C}">
      <dgm:prSet/>
      <dgm:spPr/>
      <dgm:t>
        <a:bodyPr/>
        <a:lstStyle/>
        <a:p>
          <a:pPr>
            <a:lnSpc>
              <a:spcPct val="114000"/>
            </a:lnSpc>
            <a:spcBef>
              <a:spcPts val="600"/>
            </a:spcBef>
            <a:spcAft>
              <a:spcPts val="600"/>
            </a:spcAft>
          </a:pPr>
          <a:endParaRPr lang="en-US" sz="2000"/>
        </a:p>
      </dgm:t>
    </dgm:pt>
    <dgm:pt modelId="{8B3517AC-E88D-43B7-A965-A44175CF0FD3}">
      <dgm:prSet phldrT="[Text]" custT="1"/>
      <dgm:spPr/>
      <dgm:t>
        <a:bodyPr/>
        <a:lstStyle/>
        <a:p>
          <a:pPr>
            <a:lnSpc>
              <a:spcPct val="114000"/>
            </a:lnSpc>
            <a:spcBef>
              <a:spcPts val="600"/>
            </a:spcBef>
            <a:spcAft>
              <a:spcPts val="600"/>
            </a:spcAft>
          </a:pPr>
          <a:r>
            <a:rPr lang="en-AU" sz="2000" dirty="0"/>
            <a:t>Trauma-informed</a:t>
          </a:r>
          <a:endParaRPr lang="en-US" sz="2000" dirty="0"/>
        </a:p>
      </dgm:t>
    </dgm:pt>
    <dgm:pt modelId="{F4DD5CE6-9D85-4C4A-AB5D-E443E1937A23}" type="parTrans" cxnId="{CBEC6118-9C0D-4342-9FE9-173F2D130020}">
      <dgm:prSet/>
      <dgm:spPr/>
      <dgm:t>
        <a:bodyPr/>
        <a:lstStyle/>
        <a:p>
          <a:pPr>
            <a:lnSpc>
              <a:spcPct val="114000"/>
            </a:lnSpc>
            <a:spcBef>
              <a:spcPts val="600"/>
            </a:spcBef>
            <a:spcAft>
              <a:spcPts val="600"/>
            </a:spcAft>
          </a:pPr>
          <a:endParaRPr lang="en-US" sz="2000"/>
        </a:p>
      </dgm:t>
    </dgm:pt>
    <dgm:pt modelId="{9F2A5F5F-5809-44DD-A330-43C232D56574}" type="sibTrans" cxnId="{CBEC6118-9C0D-4342-9FE9-173F2D130020}">
      <dgm:prSet/>
      <dgm:spPr/>
      <dgm:t>
        <a:bodyPr/>
        <a:lstStyle/>
        <a:p>
          <a:pPr>
            <a:lnSpc>
              <a:spcPct val="114000"/>
            </a:lnSpc>
            <a:spcBef>
              <a:spcPts val="600"/>
            </a:spcBef>
            <a:spcAft>
              <a:spcPts val="600"/>
            </a:spcAft>
          </a:pPr>
          <a:endParaRPr lang="en-US" sz="2000"/>
        </a:p>
      </dgm:t>
    </dgm:pt>
    <dgm:pt modelId="{095AE135-5618-403A-8395-836EA74DA1CE}">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During this stage, the organisation reflects a trauma-informed approach in workplace policies, procedures and practices.</a:t>
          </a:r>
          <a:endParaRPr lang="en-US" sz="2000" dirty="0">
            <a:solidFill>
              <a:schemeClr val="tx1">
                <a:lumMod val="75000"/>
                <a:lumOff val="25000"/>
              </a:schemeClr>
            </a:solidFill>
          </a:endParaRPr>
        </a:p>
      </dgm:t>
    </dgm:pt>
    <dgm:pt modelId="{97983204-1263-4311-82E9-F19981A203C2}" type="parTrans" cxnId="{4C8DA77F-5B68-4BD7-A198-ECD3831724F8}">
      <dgm:prSet/>
      <dgm:spPr/>
      <dgm:t>
        <a:bodyPr/>
        <a:lstStyle/>
        <a:p>
          <a:pPr>
            <a:lnSpc>
              <a:spcPct val="114000"/>
            </a:lnSpc>
            <a:spcBef>
              <a:spcPts val="600"/>
            </a:spcBef>
            <a:spcAft>
              <a:spcPts val="600"/>
            </a:spcAft>
          </a:pPr>
          <a:endParaRPr lang="en-US" sz="2000"/>
        </a:p>
      </dgm:t>
    </dgm:pt>
    <dgm:pt modelId="{BDD9A599-17F7-4239-9778-B531F817327A}" type="sibTrans" cxnId="{4C8DA77F-5B68-4BD7-A198-ECD3831724F8}">
      <dgm:prSet/>
      <dgm:spPr/>
      <dgm:t>
        <a:bodyPr/>
        <a:lstStyle/>
        <a:p>
          <a:pPr>
            <a:lnSpc>
              <a:spcPct val="114000"/>
            </a:lnSpc>
            <a:spcBef>
              <a:spcPts val="600"/>
            </a:spcBef>
            <a:spcAft>
              <a:spcPts val="600"/>
            </a:spcAft>
          </a:pPr>
          <a:endParaRPr lang="en-US" sz="2000"/>
        </a:p>
      </dgm:t>
    </dgm:pt>
    <dgm:pt modelId="{C6D1B50E-D1B4-4F8F-BA7F-3917032D9288}" type="pres">
      <dgm:prSet presAssocID="{E4C5DEAC-F815-4E9F-8F8A-F2B8F27BE639}" presName="linearFlow" presStyleCnt="0">
        <dgm:presLayoutVars>
          <dgm:dir/>
          <dgm:animLvl val="lvl"/>
          <dgm:resizeHandles val="exact"/>
        </dgm:presLayoutVars>
      </dgm:prSet>
      <dgm:spPr/>
    </dgm:pt>
    <dgm:pt modelId="{027D7196-8772-4698-953B-B850B7F0A6FF}" type="pres">
      <dgm:prSet presAssocID="{E0AB275F-5BA6-4195-9F84-70B6A19193B7}" presName="composite" presStyleCnt="0"/>
      <dgm:spPr/>
    </dgm:pt>
    <dgm:pt modelId="{79D18835-12DD-45A8-A008-6223EF477A09}" type="pres">
      <dgm:prSet presAssocID="{E0AB275F-5BA6-4195-9F84-70B6A19193B7}" presName="parentText" presStyleLbl="alignNode1" presStyleIdx="0" presStyleCnt="2">
        <dgm:presLayoutVars>
          <dgm:chMax val="1"/>
          <dgm:bulletEnabled val="1"/>
        </dgm:presLayoutVars>
      </dgm:prSet>
      <dgm:spPr/>
    </dgm:pt>
    <dgm:pt modelId="{A668FF4D-B977-45B8-A784-E4352B0F3A89}" type="pres">
      <dgm:prSet presAssocID="{E0AB275F-5BA6-4195-9F84-70B6A19193B7}" presName="descendantText" presStyleLbl="alignAcc1" presStyleIdx="0" presStyleCnt="2">
        <dgm:presLayoutVars>
          <dgm:bulletEnabled val="1"/>
        </dgm:presLayoutVars>
      </dgm:prSet>
      <dgm:spPr/>
    </dgm:pt>
    <dgm:pt modelId="{B53BD5FD-DD33-4281-8DBA-2BA4B01CCE80}" type="pres">
      <dgm:prSet presAssocID="{CEECAA80-BD1C-4E7E-8C65-63EC32C4F689}" presName="sp" presStyleCnt="0"/>
      <dgm:spPr/>
    </dgm:pt>
    <dgm:pt modelId="{CCE76B83-6770-42CA-8BD4-8D55C1B0F67C}" type="pres">
      <dgm:prSet presAssocID="{8B3517AC-E88D-43B7-A965-A44175CF0FD3}" presName="composite" presStyleCnt="0"/>
      <dgm:spPr/>
    </dgm:pt>
    <dgm:pt modelId="{C200837F-7A5B-438A-8EAE-60BC8D350640}" type="pres">
      <dgm:prSet presAssocID="{8B3517AC-E88D-43B7-A965-A44175CF0FD3}" presName="parentText" presStyleLbl="alignNode1" presStyleIdx="1" presStyleCnt="2">
        <dgm:presLayoutVars>
          <dgm:chMax val="1"/>
          <dgm:bulletEnabled val="1"/>
        </dgm:presLayoutVars>
      </dgm:prSet>
      <dgm:spPr/>
    </dgm:pt>
    <dgm:pt modelId="{010FDADF-7611-4E7D-8CE9-9FF11095A8DA}" type="pres">
      <dgm:prSet presAssocID="{8B3517AC-E88D-43B7-A965-A44175CF0FD3}" presName="descendantText" presStyleLbl="alignAcc1" presStyleIdx="1" presStyleCnt="2">
        <dgm:presLayoutVars>
          <dgm:bulletEnabled val="1"/>
        </dgm:presLayoutVars>
      </dgm:prSet>
      <dgm:spPr/>
    </dgm:pt>
  </dgm:ptLst>
  <dgm:cxnLst>
    <dgm:cxn modelId="{CBEC6118-9C0D-4342-9FE9-173F2D130020}" srcId="{E4C5DEAC-F815-4E9F-8F8A-F2B8F27BE639}" destId="{8B3517AC-E88D-43B7-A965-A44175CF0FD3}" srcOrd="1" destOrd="0" parTransId="{F4DD5CE6-9D85-4C4A-AB5D-E443E1937A23}" sibTransId="{9F2A5F5F-5809-44DD-A330-43C232D56574}"/>
    <dgm:cxn modelId="{3F4C892A-B6E0-4B78-A8E4-5AC26B971BD4}" type="presOf" srcId="{8B3517AC-E88D-43B7-A965-A44175CF0FD3}" destId="{C200837F-7A5B-438A-8EAE-60BC8D350640}" srcOrd="0" destOrd="0" presId="urn:microsoft.com/office/officeart/2005/8/layout/chevron2"/>
    <dgm:cxn modelId="{AD24633A-C84B-477C-80F5-2DC191CBDDB7}" type="presOf" srcId="{E4C5DEAC-F815-4E9F-8F8A-F2B8F27BE639}" destId="{C6D1B50E-D1B4-4F8F-BA7F-3917032D9288}" srcOrd="0" destOrd="0" presId="urn:microsoft.com/office/officeart/2005/8/layout/chevron2"/>
    <dgm:cxn modelId="{17554D64-1138-41B4-9EDD-DB8BEBF53FA6}" srcId="{E4C5DEAC-F815-4E9F-8F8A-F2B8F27BE639}" destId="{E0AB275F-5BA6-4195-9F84-70B6A19193B7}" srcOrd="0" destOrd="0" parTransId="{1752FFAC-BD12-4EE4-927F-5A3FCD65EE01}" sibTransId="{CEECAA80-BD1C-4E7E-8C65-63EC32C4F689}"/>
    <dgm:cxn modelId="{563D294F-0528-4154-881B-B0EACCD33E6C}" srcId="{E0AB275F-5BA6-4195-9F84-70B6A19193B7}" destId="{61C57E02-B9A7-4826-B22D-FD99304CCE3F}" srcOrd="0" destOrd="0" parTransId="{76E65E4B-000D-4DC1-B24A-C833D60A8655}" sibTransId="{5B04B497-580B-462A-9521-F4E19C0E01B2}"/>
    <dgm:cxn modelId="{4C8DA77F-5B68-4BD7-A198-ECD3831724F8}" srcId="{8B3517AC-E88D-43B7-A965-A44175CF0FD3}" destId="{095AE135-5618-403A-8395-836EA74DA1CE}" srcOrd="0" destOrd="0" parTransId="{97983204-1263-4311-82E9-F19981A203C2}" sibTransId="{BDD9A599-17F7-4239-9778-B531F817327A}"/>
    <dgm:cxn modelId="{DB54CF9D-F0E0-4B56-81D3-8A92F6108816}" type="presOf" srcId="{E0AB275F-5BA6-4195-9F84-70B6A19193B7}" destId="{79D18835-12DD-45A8-A008-6223EF477A09}" srcOrd="0" destOrd="0" presId="urn:microsoft.com/office/officeart/2005/8/layout/chevron2"/>
    <dgm:cxn modelId="{56EE05A2-0550-4200-B2BE-71FEDC81B621}" type="presOf" srcId="{61C57E02-B9A7-4826-B22D-FD99304CCE3F}" destId="{A668FF4D-B977-45B8-A784-E4352B0F3A89}" srcOrd="0" destOrd="0" presId="urn:microsoft.com/office/officeart/2005/8/layout/chevron2"/>
    <dgm:cxn modelId="{0C4B23BD-0817-48EA-A9D4-7D08D7A434B8}" type="presOf" srcId="{095AE135-5618-403A-8395-836EA74DA1CE}" destId="{010FDADF-7611-4E7D-8CE9-9FF11095A8DA}" srcOrd="0" destOrd="0" presId="urn:microsoft.com/office/officeart/2005/8/layout/chevron2"/>
    <dgm:cxn modelId="{228B0D95-00CA-4E8C-AFFF-0A67B3D6A0A8}" type="presParOf" srcId="{C6D1B50E-D1B4-4F8F-BA7F-3917032D9288}" destId="{027D7196-8772-4698-953B-B850B7F0A6FF}" srcOrd="0" destOrd="0" presId="urn:microsoft.com/office/officeart/2005/8/layout/chevron2"/>
    <dgm:cxn modelId="{819F81FF-6FA4-4782-84AA-26A8C4743140}" type="presParOf" srcId="{027D7196-8772-4698-953B-B850B7F0A6FF}" destId="{79D18835-12DD-45A8-A008-6223EF477A09}" srcOrd="0" destOrd="0" presId="urn:microsoft.com/office/officeart/2005/8/layout/chevron2"/>
    <dgm:cxn modelId="{6623DA80-4429-4411-B62B-83F5D94A4032}" type="presParOf" srcId="{027D7196-8772-4698-953B-B850B7F0A6FF}" destId="{A668FF4D-B977-45B8-A784-E4352B0F3A89}" srcOrd="1" destOrd="0" presId="urn:microsoft.com/office/officeart/2005/8/layout/chevron2"/>
    <dgm:cxn modelId="{B0F84C3A-0627-49B8-9008-5A9F3940BFB8}" type="presParOf" srcId="{C6D1B50E-D1B4-4F8F-BA7F-3917032D9288}" destId="{B53BD5FD-DD33-4281-8DBA-2BA4B01CCE80}" srcOrd="1" destOrd="0" presId="urn:microsoft.com/office/officeart/2005/8/layout/chevron2"/>
    <dgm:cxn modelId="{401400C2-60F1-41E1-A76D-6CA362CE264B}" type="presParOf" srcId="{C6D1B50E-D1B4-4F8F-BA7F-3917032D9288}" destId="{CCE76B83-6770-42CA-8BD4-8D55C1B0F67C}" srcOrd="2" destOrd="0" presId="urn:microsoft.com/office/officeart/2005/8/layout/chevron2"/>
    <dgm:cxn modelId="{6AE8C032-9877-47F4-B622-2D0FF958A334}" type="presParOf" srcId="{CCE76B83-6770-42CA-8BD4-8D55C1B0F67C}" destId="{C200837F-7A5B-438A-8EAE-60BC8D350640}" srcOrd="0" destOrd="0" presId="urn:microsoft.com/office/officeart/2005/8/layout/chevron2"/>
    <dgm:cxn modelId="{0FBCA470-4E47-4596-A077-603C5DCED143}" type="presParOf" srcId="{CCE76B83-6770-42CA-8BD4-8D55C1B0F67C}" destId="{010FDADF-7611-4E7D-8CE9-9FF11095A8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5A71A83-C568-411C-A35E-C42F27F19EC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A128E89-DA40-44C3-84F2-BB0B163F7B9B}">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Embarrassment</a:t>
          </a:r>
          <a:endParaRPr lang="en-AU" sz="2000" dirty="0"/>
        </a:p>
      </dgm:t>
    </dgm:pt>
    <dgm:pt modelId="{59CBFFF3-98D0-4149-8461-A9F4BB34CC9F}" type="parTrans" cxnId="{7EDC19AE-335A-46F0-BF13-E9D4CA08FE97}">
      <dgm:prSet/>
      <dgm:spPr/>
      <dgm:t>
        <a:bodyPr/>
        <a:lstStyle/>
        <a:p>
          <a:pPr>
            <a:lnSpc>
              <a:spcPct val="114000"/>
            </a:lnSpc>
            <a:spcBef>
              <a:spcPts val="600"/>
            </a:spcBef>
            <a:spcAft>
              <a:spcPts val="600"/>
            </a:spcAft>
          </a:pPr>
          <a:endParaRPr lang="en-AU" sz="2000"/>
        </a:p>
      </dgm:t>
    </dgm:pt>
    <dgm:pt modelId="{E31F8332-8848-467F-8BFD-D50C0D5759BF}" type="sibTrans" cxnId="{7EDC19AE-335A-46F0-BF13-E9D4CA08FE97}">
      <dgm:prSet/>
      <dgm:spPr/>
      <dgm:t>
        <a:bodyPr/>
        <a:lstStyle/>
        <a:p>
          <a:pPr>
            <a:lnSpc>
              <a:spcPct val="114000"/>
            </a:lnSpc>
            <a:spcBef>
              <a:spcPts val="600"/>
            </a:spcBef>
            <a:spcAft>
              <a:spcPts val="600"/>
            </a:spcAft>
          </a:pPr>
          <a:endParaRPr lang="en-AU" sz="2000"/>
        </a:p>
      </dgm:t>
    </dgm:pt>
    <dgm:pt modelId="{05D3B729-71B1-47FA-8D07-C48C83CC11E0}">
      <dgm:prSet custT="1"/>
      <dgm:spPr/>
      <dgm:t>
        <a:bodyPr/>
        <a:lstStyle/>
        <a:p>
          <a:pPr>
            <a:lnSpc>
              <a:spcPct val="114000"/>
            </a:lnSpc>
            <a:spcBef>
              <a:spcPts val="600"/>
            </a:spcBef>
            <a:spcAft>
              <a:spcPts val="600"/>
            </a:spcAft>
          </a:pPr>
          <a:r>
            <a:rPr lang="en-US" sz="2000"/>
            <a:t>Grief</a:t>
          </a:r>
          <a:endParaRPr lang="en-US" sz="2000" dirty="0"/>
        </a:p>
      </dgm:t>
    </dgm:pt>
    <dgm:pt modelId="{4444AAC1-1436-4407-96EC-75A2862C74C6}" type="parTrans" cxnId="{7A155507-E3FE-4A6D-82B9-62466F3D6C2D}">
      <dgm:prSet/>
      <dgm:spPr/>
      <dgm:t>
        <a:bodyPr/>
        <a:lstStyle/>
        <a:p>
          <a:pPr>
            <a:lnSpc>
              <a:spcPct val="114000"/>
            </a:lnSpc>
            <a:spcBef>
              <a:spcPts val="600"/>
            </a:spcBef>
            <a:spcAft>
              <a:spcPts val="600"/>
            </a:spcAft>
          </a:pPr>
          <a:endParaRPr lang="en-AU" sz="2000"/>
        </a:p>
      </dgm:t>
    </dgm:pt>
    <dgm:pt modelId="{9C9A0A20-32E2-4E60-98B4-CF6D1B315986}" type="sibTrans" cxnId="{7A155507-E3FE-4A6D-82B9-62466F3D6C2D}">
      <dgm:prSet/>
      <dgm:spPr/>
      <dgm:t>
        <a:bodyPr/>
        <a:lstStyle/>
        <a:p>
          <a:pPr>
            <a:lnSpc>
              <a:spcPct val="114000"/>
            </a:lnSpc>
            <a:spcBef>
              <a:spcPts val="600"/>
            </a:spcBef>
            <a:spcAft>
              <a:spcPts val="600"/>
            </a:spcAft>
          </a:pPr>
          <a:endParaRPr lang="en-AU" sz="2000"/>
        </a:p>
      </dgm:t>
    </dgm:pt>
    <dgm:pt modelId="{D7A53417-EBA6-4FBC-8478-7ABB7396D3A5}">
      <dgm:prSet custT="1"/>
      <dgm:spPr>
        <a:solidFill>
          <a:srgbClr val="3CBE99"/>
        </a:solidFill>
      </dgm:spPr>
      <dgm:t>
        <a:bodyPr/>
        <a:lstStyle/>
        <a:p>
          <a:pPr>
            <a:lnSpc>
              <a:spcPct val="114000"/>
            </a:lnSpc>
            <a:spcBef>
              <a:spcPts val="600"/>
            </a:spcBef>
            <a:spcAft>
              <a:spcPts val="600"/>
            </a:spcAft>
          </a:pPr>
          <a:r>
            <a:rPr lang="en-US" sz="2000"/>
            <a:t>Shame</a:t>
          </a:r>
          <a:endParaRPr lang="en-US" sz="2000" dirty="0"/>
        </a:p>
      </dgm:t>
    </dgm:pt>
    <dgm:pt modelId="{8675C6A9-4E46-488F-9D37-01F4D1CBBDED}" type="parTrans" cxnId="{EB66A9C9-5060-49B8-889A-7D3623361DBA}">
      <dgm:prSet/>
      <dgm:spPr/>
      <dgm:t>
        <a:bodyPr/>
        <a:lstStyle/>
        <a:p>
          <a:pPr>
            <a:lnSpc>
              <a:spcPct val="114000"/>
            </a:lnSpc>
            <a:spcBef>
              <a:spcPts val="600"/>
            </a:spcBef>
            <a:spcAft>
              <a:spcPts val="600"/>
            </a:spcAft>
          </a:pPr>
          <a:endParaRPr lang="en-AU" sz="2000"/>
        </a:p>
      </dgm:t>
    </dgm:pt>
    <dgm:pt modelId="{A74F95D2-1C1A-4DB5-93B5-5115031A56AC}" type="sibTrans" cxnId="{EB66A9C9-5060-49B8-889A-7D3623361DBA}">
      <dgm:prSet/>
      <dgm:spPr/>
      <dgm:t>
        <a:bodyPr/>
        <a:lstStyle/>
        <a:p>
          <a:pPr>
            <a:lnSpc>
              <a:spcPct val="114000"/>
            </a:lnSpc>
            <a:spcBef>
              <a:spcPts val="600"/>
            </a:spcBef>
            <a:spcAft>
              <a:spcPts val="600"/>
            </a:spcAft>
          </a:pPr>
          <a:endParaRPr lang="en-AU" sz="2000"/>
        </a:p>
      </dgm:t>
    </dgm:pt>
    <dgm:pt modelId="{FBA2CDFD-D05B-489A-8C4F-B5FD44FAA87F}">
      <dgm:prSet custT="1"/>
      <dgm:spPr/>
      <dgm:t>
        <a:bodyPr/>
        <a:lstStyle/>
        <a:p>
          <a:pPr>
            <a:lnSpc>
              <a:spcPct val="114000"/>
            </a:lnSpc>
            <a:spcBef>
              <a:spcPts val="600"/>
            </a:spcBef>
            <a:spcAft>
              <a:spcPts val="600"/>
            </a:spcAft>
          </a:pPr>
          <a:r>
            <a:rPr lang="en-US" sz="2000"/>
            <a:t>Empathy</a:t>
          </a:r>
          <a:endParaRPr lang="en-US" sz="2000" dirty="0"/>
        </a:p>
      </dgm:t>
    </dgm:pt>
    <dgm:pt modelId="{25E69135-D5C6-45AD-88DB-28844220D2DB}" type="parTrans" cxnId="{C75C5149-673A-497F-BA20-BECC3E269ED7}">
      <dgm:prSet/>
      <dgm:spPr/>
      <dgm:t>
        <a:bodyPr/>
        <a:lstStyle/>
        <a:p>
          <a:pPr>
            <a:lnSpc>
              <a:spcPct val="114000"/>
            </a:lnSpc>
            <a:spcBef>
              <a:spcPts val="600"/>
            </a:spcBef>
            <a:spcAft>
              <a:spcPts val="600"/>
            </a:spcAft>
          </a:pPr>
          <a:endParaRPr lang="en-AU" sz="2000"/>
        </a:p>
      </dgm:t>
    </dgm:pt>
    <dgm:pt modelId="{89499278-4748-4A4C-9754-D300663B33CA}" type="sibTrans" cxnId="{C75C5149-673A-497F-BA20-BECC3E269ED7}">
      <dgm:prSet/>
      <dgm:spPr/>
      <dgm:t>
        <a:bodyPr/>
        <a:lstStyle/>
        <a:p>
          <a:pPr>
            <a:lnSpc>
              <a:spcPct val="114000"/>
            </a:lnSpc>
            <a:spcBef>
              <a:spcPts val="600"/>
            </a:spcBef>
            <a:spcAft>
              <a:spcPts val="600"/>
            </a:spcAft>
          </a:pPr>
          <a:endParaRPr lang="en-AU" sz="2000"/>
        </a:p>
      </dgm:t>
    </dgm:pt>
    <dgm:pt modelId="{F9B8DB82-B37D-4FE6-9142-90874B135949}">
      <dgm:prSet custT="1"/>
      <dgm:spPr/>
      <dgm:t>
        <a:bodyPr/>
        <a:lstStyle/>
        <a:p>
          <a:pPr>
            <a:lnSpc>
              <a:spcPct val="114000"/>
            </a:lnSpc>
            <a:spcBef>
              <a:spcPts val="600"/>
            </a:spcBef>
            <a:spcAft>
              <a:spcPts val="600"/>
            </a:spcAft>
          </a:pPr>
          <a:r>
            <a:rPr lang="en-US" sz="2000"/>
            <a:t>Pride</a:t>
          </a:r>
          <a:endParaRPr lang="en-US" sz="2000" dirty="0"/>
        </a:p>
      </dgm:t>
    </dgm:pt>
    <dgm:pt modelId="{6CE961C0-3207-433D-AAEB-82E232CF284A}" type="parTrans" cxnId="{17FABE2B-AFC6-4808-85C1-1BC26332E43E}">
      <dgm:prSet/>
      <dgm:spPr/>
      <dgm:t>
        <a:bodyPr/>
        <a:lstStyle/>
        <a:p>
          <a:pPr>
            <a:lnSpc>
              <a:spcPct val="114000"/>
            </a:lnSpc>
            <a:spcBef>
              <a:spcPts val="600"/>
            </a:spcBef>
            <a:spcAft>
              <a:spcPts val="600"/>
            </a:spcAft>
          </a:pPr>
          <a:endParaRPr lang="en-AU" sz="2000"/>
        </a:p>
      </dgm:t>
    </dgm:pt>
    <dgm:pt modelId="{0CF37ECF-3FE4-4AA6-9414-AF71862B7FA4}" type="sibTrans" cxnId="{17FABE2B-AFC6-4808-85C1-1BC26332E43E}">
      <dgm:prSet/>
      <dgm:spPr/>
      <dgm:t>
        <a:bodyPr/>
        <a:lstStyle/>
        <a:p>
          <a:pPr>
            <a:lnSpc>
              <a:spcPct val="114000"/>
            </a:lnSpc>
            <a:spcBef>
              <a:spcPts val="600"/>
            </a:spcBef>
            <a:spcAft>
              <a:spcPts val="600"/>
            </a:spcAft>
          </a:pPr>
          <a:endParaRPr lang="en-AU" sz="2000"/>
        </a:p>
      </dgm:t>
    </dgm:pt>
    <dgm:pt modelId="{973B3900-FE3B-481E-8847-F4294A41FB37}" type="pres">
      <dgm:prSet presAssocID="{05A71A83-C568-411C-A35E-C42F27F19EC0}" presName="diagram" presStyleCnt="0">
        <dgm:presLayoutVars>
          <dgm:dir/>
          <dgm:resizeHandles val="exact"/>
        </dgm:presLayoutVars>
      </dgm:prSet>
      <dgm:spPr/>
    </dgm:pt>
    <dgm:pt modelId="{12FC69F1-D62F-454E-8EBE-02956E9C707C}" type="pres">
      <dgm:prSet presAssocID="{EA128E89-DA40-44C3-84F2-BB0B163F7B9B}" presName="node" presStyleLbl="node1" presStyleIdx="0" presStyleCnt="5" custScaleX="111459">
        <dgm:presLayoutVars>
          <dgm:bulletEnabled val="1"/>
        </dgm:presLayoutVars>
      </dgm:prSet>
      <dgm:spPr>
        <a:prstGeom prst="round2SameRect">
          <a:avLst/>
        </a:prstGeom>
      </dgm:spPr>
    </dgm:pt>
    <dgm:pt modelId="{53AA4CEB-8F7A-4A13-9526-C549789FC511}" type="pres">
      <dgm:prSet presAssocID="{E31F8332-8848-467F-8BFD-D50C0D5759BF}" presName="sibTrans" presStyleCnt="0"/>
      <dgm:spPr/>
    </dgm:pt>
    <dgm:pt modelId="{E1BFDB9D-5983-4210-9567-DD7C47F0DC36}" type="pres">
      <dgm:prSet presAssocID="{05D3B729-71B1-47FA-8D07-C48C83CC11E0}" presName="node" presStyleLbl="node1" presStyleIdx="1" presStyleCnt="5" custScaleX="111459">
        <dgm:presLayoutVars>
          <dgm:bulletEnabled val="1"/>
        </dgm:presLayoutVars>
      </dgm:prSet>
      <dgm:spPr>
        <a:prstGeom prst="round2SameRect">
          <a:avLst/>
        </a:prstGeom>
      </dgm:spPr>
    </dgm:pt>
    <dgm:pt modelId="{156A25F4-B236-42E5-95F7-32FB370A5117}" type="pres">
      <dgm:prSet presAssocID="{9C9A0A20-32E2-4E60-98B4-CF6D1B315986}" presName="sibTrans" presStyleCnt="0"/>
      <dgm:spPr/>
    </dgm:pt>
    <dgm:pt modelId="{1170AF88-7C58-4F69-9683-EF120ED66FF6}" type="pres">
      <dgm:prSet presAssocID="{D7A53417-EBA6-4FBC-8478-7ABB7396D3A5}" presName="node" presStyleLbl="node1" presStyleIdx="2" presStyleCnt="5" custScaleX="111459">
        <dgm:presLayoutVars>
          <dgm:bulletEnabled val="1"/>
        </dgm:presLayoutVars>
      </dgm:prSet>
      <dgm:spPr>
        <a:prstGeom prst="round2SameRect">
          <a:avLst/>
        </a:prstGeom>
      </dgm:spPr>
    </dgm:pt>
    <dgm:pt modelId="{0CCB0576-F21E-4E39-A39D-27AEEB792DB3}" type="pres">
      <dgm:prSet presAssocID="{A74F95D2-1C1A-4DB5-93B5-5115031A56AC}" presName="sibTrans" presStyleCnt="0"/>
      <dgm:spPr/>
    </dgm:pt>
    <dgm:pt modelId="{F59559D2-8DDF-4723-863A-A04FB2658A33}" type="pres">
      <dgm:prSet presAssocID="{FBA2CDFD-D05B-489A-8C4F-B5FD44FAA87F}" presName="node" presStyleLbl="node1" presStyleIdx="3" presStyleCnt="5" custScaleX="111459">
        <dgm:presLayoutVars>
          <dgm:bulletEnabled val="1"/>
        </dgm:presLayoutVars>
      </dgm:prSet>
      <dgm:spPr>
        <a:prstGeom prst="round2SameRect">
          <a:avLst/>
        </a:prstGeom>
      </dgm:spPr>
    </dgm:pt>
    <dgm:pt modelId="{0E433AFD-21A7-4A34-BA6F-E41018151D93}" type="pres">
      <dgm:prSet presAssocID="{89499278-4748-4A4C-9754-D300663B33CA}" presName="sibTrans" presStyleCnt="0"/>
      <dgm:spPr/>
    </dgm:pt>
    <dgm:pt modelId="{DB9A4EF1-25AC-4B48-B1F8-57D41B14A0C1}" type="pres">
      <dgm:prSet presAssocID="{F9B8DB82-B37D-4FE6-9142-90874B135949}" presName="node" presStyleLbl="node1" presStyleIdx="4" presStyleCnt="5" custScaleX="111459">
        <dgm:presLayoutVars>
          <dgm:bulletEnabled val="1"/>
        </dgm:presLayoutVars>
      </dgm:prSet>
      <dgm:spPr>
        <a:prstGeom prst="round2SameRect">
          <a:avLst/>
        </a:prstGeom>
      </dgm:spPr>
    </dgm:pt>
  </dgm:ptLst>
  <dgm:cxnLst>
    <dgm:cxn modelId="{7A155507-E3FE-4A6D-82B9-62466F3D6C2D}" srcId="{05A71A83-C568-411C-A35E-C42F27F19EC0}" destId="{05D3B729-71B1-47FA-8D07-C48C83CC11E0}" srcOrd="1" destOrd="0" parTransId="{4444AAC1-1436-4407-96EC-75A2862C74C6}" sibTransId="{9C9A0A20-32E2-4E60-98B4-CF6D1B315986}"/>
    <dgm:cxn modelId="{6CF3E608-007E-4985-9515-4A80DC71F707}" type="presOf" srcId="{05D3B729-71B1-47FA-8D07-C48C83CC11E0}" destId="{E1BFDB9D-5983-4210-9567-DD7C47F0DC36}" srcOrd="0" destOrd="0" presId="urn:microsoft.com/office/officeart/2005/8/layout/default"/>
    <dgm:cxn modelId="{F660A516-DA09-4106-AF75-490B53FEAB1E}" type="presOf" srcId="{D7A53417-EBA6-4FBC-8478-7ABB7396D3A5}" destId="{1170AF88-7C58-4F69-9683-EF120ED66FF6}" srcOrd="0" destOrd="0" presId="urn:microsoft.com/office/officeart/2005/8/layout/default"/>
    <dgm:cxn modelId="{17FABE2B-AFC6-4808-85C1-1BC26332E43E}" srcId="{05A71A83-C568-411C-A35E-C42F27F19EC0}" destId="{F9B8DB82-B37D-4FE6-9142-90874B135949}" srcOrd="4" destOrd="0" parTransId="{6CE961C0-3207-433D-AAEB-82E232CF284A}" sibTransId="{0CF37ECF-3FE4-4AA6-9414-AF71862B7FA4}"/>
    <dgm:cxn modelId="{7D326637-828E-4E5D-94E6-FF730DE1E150}" type="presOf" srcId="{FBA2CDFD-D05B-489A-8C4F-B5FD44FAA87F}" destId="{F59559D2-8DDF-4723-863A-A04FB2658A33}" srcOrd="0" destOrd="0" presId="urn:microsoft.com/office/officeart/2005/8/layout/default"/>
    <dgm:cxn modelId="{C75C5149-673A-497F-BA20-BECC3E269ED7}" srcId="{05A71A83-C568-411C-A35E-C42F27F19EC0}" destId="{FBA2CDFD-D05B-489A-8C4F-B5FD44FAA87F}" srcOrd="3" destOrd="0" parTransId="{25E69135-D5C6-45AD-88DB-28844220D2DB}" sibTransId="{89499278-4748-4A4C-9754-D300663B33CA}"/>
    <dgm:cxn modelId="{E8F73581-3333-40AC-9D34-7DB307EE4115}" type="presOf" srcId="{F9B8DB82-B37D-4FE6-9142-90874B135949}" destId="{DB9A4EF1-25AC-4B48-B1F8-57D41B14A0C1}" srcOrd="0" destOrd="0" presId="urn:microsoft.com/office/officeart/2005/8/layout/default"/>
    <dgm:cxn modelId="{831EFE97-B274-492F-B133-0EECB776B00E}" type="presOf" srcId="{EA128E89-DA40-44C3-84F2-BB0B163F7B9B}" destId="{12FC69F1-D62F-454E-8EBE-02956E9C707C}" srcOrd="0" destOrd="0" presId="urn:microsoft.com/office/officeart/2005/8/layout/default"/>
    <dgm:cxn modelId="{73B4889E-DE3A-4FEF-A719-E9845B491EE0}" type="presOf" srcId="{05A71A83-C568-411C-A35E-C42F27F19EC0}" destId="{973B3900-FE3B-481E-8847-F4294A41FB37}" srcOrd="0" destOrd="0" presId="urn:microsoft.com/office/officeart/2005/8/layout/default"/>
    <dgm:cxn modelId="{7EDC19AE-335A-46F0-BF13-E9D4CA08FE97}" srcId="{05A71A83-C568-411C-A35E-C42F27F19EC0}" destId="{EA128E89-DA40-44C3-84F2-BB0B163F7B9B}" srcOrd="0" destOrd="0" parTransId="{59CBFFF3-98D0-4149-8461-A9F4BB34CC9F}" sibTransId="{E31F8332-8848-467F-8BFD-D50C0D5759BF}"/>
    <dgm:cxn modelId="{EB66A9C9-5060-49B8-889A-7D3623361DBA}" srcId="{05A71A83-C568-411C-A35E-C42F27F19EC0}" destId="{D7A53417-EBA6-4FBC-8478-7ABB7396D3A5}" srcOrd="2" destOrd="0" parTransId="{8675C6A9-4E46-488F-9D37-01F4D1CBBDED}" sibTransId="{A74F95D2-1C1A-4DB5-93B5-5115031A56AC}"/>
    <dgm:cxn modelId="{D0B84670-63EA-4F51-88E2-3B5FE6057C22}" type="presParOf" srcId="{973B3900-FE3B-481E-8847-F4294A41FB37}" destId="{12FC69F1-D62F-454E-8EBE-02956E9C707C}" srcOrd="0" destOrd="0" presId="urn:microsoft.com/office/officeart/2005/8/layout/default"/>
    <dgm:cxn modelId="{1496FFF6-F0F3-4BE1-8038-611BF03878CB}" type="presParOf" srcId="{973B3900-FE3B-481E-8847-F4294A41FB37}" destId="{53AA4CEB-8F7A-4A13-9526-C549789FC511}" srcOrd="1" destOrd="0" presId="urn:microsoft.com/office/officeart/2005/8/layout/default"/>
    <dgm:cxn modelId="{23CAA512-6A65-4573-B4E1-1EBEE0266AED}" type="presParOf" srcId="{973B3900-FE3B-481E-8847-F4294A41FB37}" destId="{E1BFDB9D-5983-4210-9567-DD7C47F0DC36}" srcOrd="2" destOrd="0" presId="urn:microsoft.com/office/officeart/2005/8/layout/default"/>
    <dgm:cxn modelId="{2C4F3BED-31DD-4096-ABC6-BEE6B1EE1F86}" type="presParOf" srcId="{973B3900-FE3B-481E-8847-F4294A41FB37}" destId="{156A25F4-B236-42E5-95F7-32FB370A5117}" srcOrd="3" destOrd="0" presId="urn:microsoft.com/office/officeart/2005/8/layout/default"/>
    <dgm:cxn modelId="{161760B9-BDB7-4014-9EAC-51AE6EE52C2A}" type="presParOf" srcId="{973B3900-FE3B-481E-8847-F4294A41FB37}" destId="{1170AF88-7C58-4F69-9683-EF120ED66FF6}" srcOrd="4" destOrd="0" presId="urn:microsoft.com/office/officeart/2005/8/layout/default"/>
    <dgm:cxn modelId="{5DEF216D-2397-44FF-A462-5EBA03EEF86D}" type="presParOf" srcId="{973B3900-FE3B-481E-8847-F4294A41FB37}" destId="{0CCB0576-F21E-4E39-A39D-27AEEB792DB3}" srcOrd="5" destOrd="0" presId="urn:microsoft.com/office/officeart/2005/8/layout/default"/>
    <dgm:cxn modelId="{7C8302A0-ACDA-4EAF-86DD-20A48B058B76}" type="presParOf" srcId="{973B3900-FE3B-481E-8847-F4294A41FB37}" destId="{F59559D2-8DDF-4723-863A-A04FB2658A33}" srcOrd="6" destOrd="0" presId="urn:microsoft.com/office/officeart/2005/8/layout/default"/>
    <dgm:cxn modelId="{AC3F2445-3275-4BEC-9A71-C25004EC96CE}" type="presParOf" srcId="{973B3900-FE3B-481E-8847-F4294A41FB37}" destId="{0E433AFD-21A7-4A34-BA6F-E41018151D93}" srcOrd="7" destOrd="0" presId="urn:microsoft.com/office/officeart/2005/8/layout/default"/>
    <dgm:cxn modelId="{62D4D418-BBDB-403E-A6DD-C76D099BAD14}" type="presParOf" srcId="{973B3900-FE3B-481E-8847-F4294A41FB37}" destId="{DB9A4EF1-25AC-4B48-B1F8-57D41B14A0C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54D865-E8AB-459E-AEC0-AC8F7F5FC61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F53850DC-6AC2-48D6-B498-A3A3C299747E}">
      <dgm:prSet phldrT="[Text]" custT="1"/>
      <dgm:spPr>
        <a:solidFill>
          <a:srgbClr val="458DCF"/>
        </a:solidFill>
      </dgm:spPr>
      <dgm:t>
        <a:bodyPr/>
        <a:lstStyle/>
        <a:p>
          <a:pPr>
            <a:lnSpc>
              <a:spcPct val="114000"/>
            </a:lnSpc>
            <a:spcBef>
              <a:spcPts val="600"/>
            </a:spcBef>
            <a:spcAft>
              <a:spcPts val="600"/>
            </a:spcAft>
          </a:pPr>
          <a:r>
            <a:rPr lang="en-US" sz="2000" b="0" dirty="0"/>
            <a:t>Acquired Brain Injury</a:t>
          </a:r>
          <a:endParaRPr lang="en-PH" sz="2000" b="0" dirty="0"/>
        </a:p>
      </dgm:t>
    </dgm:pt>
    <dgm:pt modelId="{3CC9737D-BB33-4C1E-9140-54130884CEC3}" type="parTrans" cxnId="{92BF3E14-9379-4A50-84F0-DB8FD580EE71}">
      <dgm:prSet/>
      <dgm:spPr/>
      <dgm:t>
        <a:bodyPr/>
        <a:lstStyle/>
        <a:p>
          <a:pPr>
            <a:lnSpc>
              <a:spcPct val="114000"/>
            </a:lnSpc>
            <a:spcBef>
              <a:spcPts val="600"/>
            </a:spcBef>
            <a:spcAft>
              <a:spcPts val="600"/>
            </a:spcAft>
          </a:pPr>
          <a:endParaRPr lang="en-PH" sz="2000" b="0"/>
        </a:p>
      </dgm:t>
    </dgm:pt>
    <dgm:pt modelId="{B34954FA-814C-475B-AB00-ECE50A3D3D66}" type="sibTrans" cxnId="{92BF3E14-9379-4A50-84F0-DB8FD580EE71}">
      <dgm:prSet/>
      <dgm:spPr/>
      <dgm:t>
        <a:bodyPr/>
        <a:lstStyle/>
        <a:p>
          <a:pPr>
            <a:lnSpc>
              <a:spcPct val="114000"/>
            </a:lnSpc>
            <a:spcBef>
              <a:spcPts val="600"/>
            </a:spcBef>
            <a:spcAft>
              <a:spcPts val="600"/>
            </a:spcAft>
          </a:pPr>
          <a:endParaRPr lang="en-PH" sz="2000" b="0"/>
        </a:p>
      </dgm:t>
    </dgm:pt>
    <dgm:pt modelId="{49199363-011C-4419-A105-EE0DA7B0B881}">
      <dgm:prSet custT="1"/>
      <dgm:spPr>
        <a:solidFill>
          <a:srgbClr val="42BDCA"/>
        </a:solidFill>
      </dgm:spPr>
      <dgm:t>
        <a:bodyPr/>
        <a:lstStyle/>
        <a:p>
          <a:pPr>
            <a:lnSpc>
              <a:spcPct val="114000"/>
            </a:lnSpc>
            <a:spcBef>
              <a:spcPts val="600"/>
            </a:spcBef>
            <a:spcAft>
              <a:spcPts val="600"/>
            </a:spcAft>
          </a:pPr>
          <a:r>
            <a:rPr lang="en-US" sz="2000" b="0"/>
            <a:t>Autism Spectrum Disorder</a:t>
          </a:r>
          <a:endParaRPr lang="en-US" sz="2000" b="0" dirty="0"/>
        </a:p>
      </dgm:t>
    </dgm:pt>
    <dgm:pt modelId="{7CF6D555-6747-41B9-96A4-8B38CB388838}" type="parTrans" cxnId="{A521CA2B-7896-4142-9A0E-20E9C75CC593}">
      <dgm:prSet/>
      <dgm:spPr/>
      <dgm:t>
        <a:bodyPr/>
        <a:lstStyle/>
        <a:p>
          <a:pPr>
            <a:lnSpc>
              <a:spcPct val="114000"/>
            </a:lnSpc>
            <a:spcBef>
              <a:spcPts val="600"/>
            </a:spcBef>
            <a:spcAft>
              <a:spcPts val="600"/>
            </a:spcAft>
          </a:pPr>
          <a:endParaRPr lang="en-PH" sz="2000" b="0"/>
        </a:p>
      </dgm:t>
    </dgm:pt>
    <dgm:pt modelId="{0A37F165-8321-466C-9E96-C79F4E4C3184}" type="sibTrans" cxnId="{A521CA2B-7896-4142-9A0E-20E9C75CC593}">
      <dgm:prSet/>
      <dgm:spPr/>
      <dgm:t>
        <a:bodyPr/>
        <a:lstStyle/>
        <a:p>
          <a:pPr>
            <a:lnSpc>
              <a:spcPct val="114000"/>
            </a:lnSpc>
            <a:spcBef>
              <a:spcPts val="600"/>
            </a:spcBef>
            <a:spcAft>
              <a:spcPts val="600"/>
            </a:spcAft>
          </a:pPr>
          <a:endParaRPr lang="en-PH" sz="2000" b="0"/>
        </a:p>
      </dgm:t>
    </dgm:pt>
    <dgm:pt modelId="{567776DA-EE0C-44E5-AA80-BA166298FC51}">
      <dgm:prSet custT="1"/>
      <dgm:spPr>
        <a:solidFill>
          <a:srgbClr val="3CBE99"/>
        </a:solidFill>
      </dgm:spPr>
      <dgm:t>
        <a:bodyPr/>
        <a:lstStyle/>
        <a:p>
          <a:pPr>
            <a:lnSpc>
              <a:spcPct val="114000"/>
            </a:lnSpc>
            <a:spcBef>
              <a:spcPts val="600"/>
            </a:spcBef>
            <a:spcAft>
              <a:spcPts val="600"/>
            </a:spcAft>
          </a:pPr>
          <a:r>
            <a:rPr lang="en-US" sz="2000" b="0"/>
            <a:t>Learning Disability</a:t>
          </a:r>
          <a:endParaRPr lang="en-US" sz="2000" b="0" dirty="0"/>
        </a:p>
      </dgm:t>
    </dgm:pt>
    <dgm:pt modelId="{A825AEA4-CD05-42CD-9EBE-18893B91017E}" type="parTrans" cxnId="{835B21FB-FF3A-415C-87AD-3A805888E246}">
      <dgm:prSet/>
      <dgm:spPr/>
      <dgm:t>
        <a:bodyPr/>
        <a:lstStyle/>
        <a:p>
          <a:pPr>
            <a:lnSpc>
              <a:spcPct val="114000"/>
            </a:lnSpc>
            <a:spcBef>
              <a:spcPts val="600"/>
            </a:spcBef>
            <a:spcAft>
              <a:spcPts val="600"/>
            </a:spcAft>
          </a:pPr>
          <a:endParaRPr lang="en-PH" sz="2000" b="0"/>
        </a:p>
      </dgm:t>
    </dgm:pt>
    <dgm:pt modelId="{054C4FC6-5C45-4537-9594-EA88970101F8}" type="sibTrans" cxnId="{835B21FB-FF3A-415C-87AD-3A805888E246}">
      <dgm:prSet/>
      <dgm:spPr/>
      <dgm:t>
        <a:bodyPr/>
        <a:lstStyle/>
        <a:p>
          <a:pPr>
            <a:lnSpc>
              <a:spcPct val="114000"/>
            </a:lnSpc>
            <a:spcBef>
              <a:spcPts val="600"/>
            </a:spcBef>
            <a:spcAft>
              <a:spcPts val="600"/>
            </a:spcAft>
          </a:pPr>
          <a:endParaRPr lang="en-PH" sz="2000" b="0"/>
        </a:p>
      </dgm:t>
    </dgm:pt>
    <dgm:pt modelId="{C65C0F29-EDEC-464B-8660-E3622C082088}">
      <dgm:prSet custT="1"/>
      <dgm:spPr/>
      <dgm:t>
        <a:bodyPr/>
        <a:lstStyle/>
        <a:p>
          <a:pPr>
            <a:lnSpc>
              <a:spcPct val="114000"/>
            </a:lnSpc>
            <a:spcBef>
              <a:spcPts val="600"/>
            </a:spcBef>
            <a:spcAft>
              <a:spcPts val="600"/>
            </a:spcAft>
          </a:pPr>
          <a:r>
            <a:rPr lang="en-US" sz="2000" b="0"/>
            <a:t>Intellectual Disability</a:t>
          </a:r>
          <a:endParaRPr lang="en-US" sz="2000" b="0" dirty="0"/>
        </a:p>
      </dgm:t>
    </dgm:pt>
    <dgm:pt modelId="{88082BD9-3A49-4404-9C54-7B9B415ED7EE}" type="parTrans" cxnId="{69A78D0B-4F99-494C-9C40-FB8C4365B04E}">
      <dgm:prSet/>
      <dgm:spPr/>
      <dgm:t>
        <a:bodyPr/>
        <a:lstStyle/>
        <a:p>
          <a:pPr>
            <a:lnSpc>
              <a:spcPct val="114000"/>
            </a:lnSpc>
            <a:spcBef>
              <a:spcPts val="600"/>
            </a:spcBef>
            <a:spcAft>
              <a:spcPts val="600"/>
            </a:spcAft>
          </a:pPr>
          <a:endParaRPr lang="en-PH" sz="2000" b="0"/>
        </a:p>
      </dgm:t>
    </dgm:pt>
    <dgm:pt modelId="{24BB076D-77A2-4B9F-A354-201B4A0499DA}" type="sibTrans" cxnId="{69A78D0B-4F99-494C-9C40-FB8C4365B04E}">
      <dgm:prSet/>
      <dgm:spPr/>
      <dgm:t>
        <a:bodyPr/>
        <a:lstStyle/>
        <a:p>
          <a:pPr>
            <a:lnSpc>
              <a:spcPct val="114000"/>
            </a:lnSpc>
            <a:spcBef>
              <a:spcPts val="600"/>
            </a:spcBef>
            <a:spcAft>
              <a:spcPts val="600"/>
            </a:spcAft>
          </a:pPr>
          <a:endParaRPr lang="en-PH" sz="2000" b="0"/>
        </a:p>
      </dgm:t>
    </dgm:pt>
    <dgm:pt modelId="{5A36E8C8-673F-41DB-BA10-53DE6E98DD2C}">
      <dgm:prSet custT="1"/>
      <dgm:spPr/>
      <dgm:t>
        <a:bodyPr/>
        <a:lstStyle/>
        <a:p>
          <a:pPr>
            <a:lnSpc>
              <a:spcPct val="114000"/>
            </a:lnSpc>
            <a:spcBef>
              <a:spcPts val="600"/>
            </a:spcBef>
            <a:spcAft>
              <a:spcPts val="600"/>
            </a:spcAft>
          </a:pPr>
          <a:r>
            <a:rPr lang="en-US" sz="2000" b="0"/>
            <a:t>Physical Disability</a:t>
          </a:r>
          <a:endParaRPr lang="en-US" sz="2000" b="0" dirty="0"/>
        </a:p>
      </dgm:t>
    </dgm:pt>
    <dgm:pt modelId="{FDFEC9E3-3386-48C8-BC19-3EE9A95B97B2}" type="parTrans" cxnId="{C4654715-4496-49E6-B34A-0E3D9FC6BDAB}">
      <dgm:prSet/>
      <dgm:spPr/>
      <dgm:t>
        <a:bodyPr/>
        <a:lstStyle/>
        <a:p>
          <a:pPr>
            <a:lnSpc>
              <a:spcPct val="114000"/>
            </a:lnSpc>
            <a:spcBef>
              <a:spcPts val="600"/>
            </a:spcBef>
            <a:spcAft>
              <a:spcPts val="600"/>
            </a:spcAft>
          </a:pPr>
          <a:endParaRPr lang="en-PH" sz="2000" b="0"/>
        </a:p>
      </dgm:t>
    </dgm:pt>
    <dgm:pt modelId="{84D1AA9B-5C00-48C3-ABF3-316747BF5938}" type="sibTrans" cxnId="{C4654715-4496-49E6-B34A-0E3D9FC6BDAB}">
      <dgm:prSet/>
      <dgm:spPr/>
      <dgm:t>
        <a:bodyPr/>
        <a:lstStyle/>
        <a:p>
          <a:pPr>
            <a:lnSpc>
              <a:spcPct val="114000"/>
            </a:lnSpc>
            <a:spcBef>
              <a:spcPts val="600"/>
            </a:spcBef>
            <a:spcAft>
              <a:spcPts val="600"/>
            </a:spcAft>
          </a:pPr>
          <a:endParaRPr lang="en-PH" sz="2000" b="0"/>
        </a:p>
      </dgm:t>
    </dgm:pt>
    <dgm:pt modelId="{A993321D-4C37-4E21-9ED8-5E745BF65E97}">
      <dgm:prSet custT="1"/>
      <dgm:spPr/>
      <dgm:t>
        <a:bodyPr/>
        <a:lstStyle/>
        <a:p>
          <a:pPr>
            <a:lnSpc>
              <a:spcPct val="114000"/>
            </a:lnSpc>
            <a:spcBef>
              <a:spcPts val="600"/>
            </a:spcBef>
            <a:spcAft>
              <a:spcPts val="600"/>
            </a:spcAft>
          </a:pPr>
          <a:r>
            <a:rPr lang="en-US" sz="2000" b="0"/>
            <a:t>Sensory Disability</a:t>
          </a:r>
          <a:endParaRPr lang="en-US" sz="2000" b="0" dirty="0"/>
        </a:p>
      </dgm:t>
    </dgm:pt>
    <dgm:pt modelId="{DBCA5D24-8B5C-4D15-A148-0DD03DBDE0DC}" type="parTrans" cxnId="{52226600-3F92-4B02-8862-CE00085A6509}">
      <dgm:prSet/>
      <dgm:spPr/>
      <dgm:t>
        <a:bodyPr/>
        <a:lstStyle/>
        <a:p>
          <a:pPr>
            <a:lnSpc>
              <a:spcPct val="114000"/>
            </a:lnSpc>
            <a:spcBef>
              <a:spcPts val="600"/>
            </a:spcBef>
            <a:spcAft>
              <a:spcPts val="600"/>
            </a:spcAft>
          </a:pPr>
          <a:endParaRPr lang="en-PH" sz="2000" b="0"/>
        </a:p>
      </dgm:t>
    </dgm:pt>
    <dgm:pt modelId="{9BB87475-AC68-437A-9874-98E8C9FD75C0}" type="sibTrans" cxnId="{52226600-3F92-4B02-8862-CE00085A6509}">
      <dgm:prSet/>
      <dgm:spPr/>
      <dgm:t>
        <a:bodyPr/>
        <a:lstStyle/>
        <a:p>
          <a:pPr>
            <a:lnSpc>
              <a:spcPct val="114000"/>
            </a:lnSpc>
            <a:spcBef>
              <a:spcPts val="600"/>
            </a:spcBef>
            <a:spcAft>
              <a:spcPts val="600"/>
            </a:spcAft>
          </a:pPr>
          <a:endParaRPr lang="en-PH" sz="2000" b="0"/>
        </a:p>
      </dgm:t>
    </dgm:pt>
    <dgm:pt modelId="{E3D1CA72-76B0-4BFD-8980-13586A75B71A}">
      <dgm:prSet custT="1"/>
      <dgm:spPr/>
      <dgm:t>
        <a:bodyPr/>
        <a:lstStyle/>
        <a:p>
          <a:pPr>
            <a:lnSpc>
              <a:spcPct val="114000"/>
            </a:lnSpc>
            <a:spcBef>
              <a:spcPts val="600"/>
            </a:spcBef>
            <a:spcAft>
              <a:spcPts val="600"/>
            </a:spcAft>
          </a:pPr>
          <a:r>
            <a:rPr lang="en-US" sz="2000" b="0"/>
            <a:t>Speech/Language Disability</a:t>
          </a:r>
          <a:endParaRPr lang="en-US" sz="2000" b="0" dirty="0"/>
        </a:p>
      </dgm:t>
    </dgm:pt>
    <dgm:pt modelId="{D1978B4C-404F-4AAA-91C4-BCD5BA539F9F}" type="parTrans" cxnId="{B145FCA1-01C5-4A50-9BEE-3F09045175E2}">
      <dgm:prSet/>
      <dgm:spPr/>
      <dgm:t>
        <a:bodyPr/>
        <a:lstStyle/>
        <a:p>
          <a:pPr>
            <a:lnSpc>
              <a:spcPct val="114000"/>
            </a:lnSpc>
            <a:spcBef>
              <a:spcPts val="600"/>
            </a:spcBef>
            <a:spcAft>
              <a:spcPts val="600"/>
            </a:spcAft>
          </a:pPr>
          <a:endParaRPr lang="en-PH" sz="2000" b="0"/>
        </a:p>
      </dgm:t>
    </dgm:pt>
    <dgm:pt modelId="{710DF9E1-AFE5-4D41-9117-B70E6248CA8B}" type="sibTrans" cxnId="{B145FCA1-01C5-4A50-9BEE-3F09045175E2}">
      <dgm:prSet/>
      <dgm:spPr/>
      <dgm:t>
        <a:bodyPr/>
        <a:lstStyle/>
        <a:p>
          <a:pPr>
            <a:lnSpc>
              <a:spcPct val="114000"/>
            </a:lnSpc>
            <a:spcBef>
              <a:spcPts val="600"/>
            </a:spcBef>
            <a:spcAft>
              <a:spcPts val="600"/>
            </a:spcAft>
          </a:pPr>
          <a:endParaRPr lang="en-PH" sz="2000" b="0"/>
        </a:p>
      </dgm:t>
    </dgm:pt>
    <dgm:pt modelId="{6DAC2CC6-7533-4841-A965-61441399EB0A}">
      <dgm:prSet custT="1"/>
      <dgm:spPr/>
      <dgm:t>
        <a:bodyPr/>
        <a:lstStyle/>
        <a:p>
          <a:pPr>
            <a:lnSpc>
              <a:spcPct val="114000"/>
            </a:lnSpc>
            <a:spcBef>
              <a:spcPts val="600"/>
            </a:spcBef>
            <a:spcAft>
              <a:spcPts val="600"/>
            </a:spcAft>
          </a:pPr>
          <a:r>
            <a:rPr lang="en-US" sz="2000" b="0"/>
            <a:t>Developmental Delay</a:t>
          </a:r>
          <a:endParaRPr lang="en-US" sz="2000" b="0" dirty="0"/>
        </a:p>
      </dgm:t>
    </dgm:pt>
    <dgm:pt modelId="{82A4143F-338A-4CBA-A384-E84F778CB523}" type="parTrans" cxnId="{EFB13E57-F5A7-43A2-8D85-EC2BEA0F3D04}">
      <dgm:prSet/>
      <dgm:spPr/>
      <dgm:t>
        <a:bodyPr/>
        <a:lstStyle/>
        <a:p>
          <a:pPr>
            <a:lnSpc>
              <a:spcPct val="114000"/>
            </a:lnSpc>
            <a:spcBef>
              <a:spcPts val="600"/>
            </a:spcBef>
            <a:spcAft>
              <a:spcPts val="600"/>
            </a:spcAft>
          </a:pPr>
          <a:endParaRPr lang="en-PH" sz="2000" b="0"/>
        </a:p>
      </dgm:t>
    </dgm:pt>
    <dgm:pt modelId="{ED234E43-496D-4CEC-A217-84DD4B2977EF}" type="sibTrans" cxnId="{EFB13E57-F5A7-43A2-8D85-EC2BEA0F3D04}">
      <dgm:prSet/>
      <dgm:spPr/>
      <dgm:t>
        <a:bodyPr/>
        <a:lstStyle/>
        <a:p>
          <a:pPr>
            <a:lnSpc>
              <a:spcPct val="114000"/>
            </a:lnSpc>
            <a:spcBef>
              <a:spcPts val="600"/>
            </a:spcBef>
            <a:spcAft>
              <a:spcPts val="600"/>
            </a:spcAft>
          </a:pPr>
          <a:endParaRPr lang="en-PH" sz="2000" b="0"/>
        </a:p>
      </dgm:t>
    </dgm:pt>
    <dgm:pt modelId="{FF4775E5-C870-4229-9F9A-EF55F12B54DD}" type="pres">
      <dgm:prSet presAssocID="{D254D865-E8AB-459E-AEC0-AC8F7F5FC613}" presName="diagram" presStyleCnt="0">
        <dgm:presLayoutVars>
          <dgm:dir/>
          <dgm:resizeHandles val="exact"/>
        </dgm:presLayoutVars>
      </dgm:prSet>
      <dgm:spPr/>
    </dgm:pt>
    <dgm:pt modelId="{6DD7331B-9CF2-4501-B4CE-5334B5D318B2}" type="pres">
      <dgm:prSet presAssocID="{F53850DC-6AC2-48D6-B498-A3A3C299747E}" presName="node" presStyleLbl="node1" presStyleIdx="0" presStyleCnt="8">
        <dgm:presLayoutVars>
          <dgm:bulletEnabled val="1"/>
        </dgm:presLayoutVars>
      </dgm:prSet>
      <dgm:spPr/>
    </dgm:pt>
    <dgm:pt modelId="{4BFAE449-FBA1-49E2-879B-D5E92D3733BF}" type="pres">
      <dgm:prSet presAssocID="{B34954FA-814C-475B-AB00-ECE50A3D3D66}" presName="sibTrans" presStyleCnt="0"/>
      <dgm:spPr/>
    </dgm:pt>
    <dgm:pt modelId="{E18C79D8-AE14-43A1-AD51-C65D3159887A}" type="pres">
      <dgm:prSet presAssocID="{49199363-011C-4419-A105-EE0DA7B0B881}" presName="node" presStyleLbl="node1" presStyleIdx="1" presStyleCnt="8">
        <dgm:presLayoutVars>
          <dgm:bulletEnabled val="1"/>
        </dgm:presLayoutVars>
      </dgm:prSet>
      <dgm:spPr/>
    </dgm:pt>
    <dgm:pt modelId="{5EAD2C5B-E3DA-4420-92CD-261CD29B8EE3}" type="pres">
      <dgm:prSet presAssocID="{0A37F165-8321-466C-9E96-C79F4E4C3184}" presName="sibTrans" presStyleCnt="0"/>
      <dgm:spPr/>
    </dgm:pt>
    <dgm:pt modelId="{B8DAD9AE-EDD0-4D03-A3F8-A5AF59EE3347}" type="pres">
      <dgm:prSet presAssocID="{567776DA-EE0C-44E5-AA80-BA166298FC51}" presName="node" presStyleLbl="node1" presStyleIdx="2" presStyleCnt="8">
        <dgm:presLayoutVars>
          <dgm:bulletEnabled val="1"/>
        </dgm:presLayoutVars>
      </dgm:prSet>
      <dgm:spPr/>
    </dgm:pt>
    <dgm:pt modelId="{CA642BE6-39FD-4127-9700-F6C6C9E2FE19}" type="pres">
      <dgm:prSet presAssocID="{054C4FC6-5C45-4537-9594-EA88970101F8}" presName="sibTrans" presStyleCnt="0"/>
      <dgm:spPr/>
    </dgm:pt>
    <dgm:pt modelId="{88083403-3A38-42E6-B15C-7F17C9AF4038}" type="pres">
      <dgm:prSet presAssocID="{C65C0F29-EDEC-464B-8660-E3622C082088}" presName="node" presStyleLbl="node1" presStyleIdx="3" presStyleCnt="8">
        <dgm:presLayoutVars>
          <dgm:bulletEnabled val="1"/>
        </dgm:presLayoutVars>
      </dgm:prSet>
      <dgm:spPr/>
    </dgm:pt>
    <dgm:pt modelId="{7F4C4A98-89CF-4FE0-9228-0929520D0758}" type="pres">
      <dgm:prSet presAssocID="{24BB076D-77A2-4B9F-A354-201B4A0499DA}" presName="sibTrans" presStyleCnt="0"/>
      <dgm:spPr/>
    </dgm:pt>
    <dgm:pt modelId="{8AA1B92F-529F-49BF-9772-FF30B7C39A09}" type="pres">
      <dgm:prSet presAssocID="{5A36E8C8-673F-41DB-BA10-53DE6E98DD2C}" presName="node" presStyleLbl="node1" presStyleIdx="4" presStyleCnt="8">
        <dgm:presLayoutVars>
          <dgm:bulletEnabled val="1"/>
        </dgm:presLayoutVars>
      </dgm:prSet>
      <dgm:spPr/>
    </dgm:pt>
    <dgm:pt modelId="{E33EEC93-1C9E-483C-84E6-87AF75208459}" type="pres">
      <dgm:prSet presAssocID="{84D1AA9B-5C00-48C3-ABF3-316747BF5938}" presName="sibTrans" presStyleCnt="0"/>
      <dgm:spPr/>
    </dgm:pt>
    <dgm:pt modelId="{2DCB4B72-2DC5-459A-B1DC-0B74C3FBD769}" type="pres">
      <dgm:prSet presAssocID="{A993321D-4C37-4E21-9ED8-5E745BF65E97}" presName="node" presStyleLbl="node1" presStyleIdx="5" presStyleCnt="8">
        <dgm:presLayoutVars>
          <dgm:bulletEnabled val="1"/>
        </dgm:presLayoutVars>
      </dgm:prSet>
      <dgm:spPr/>
    </dgm:pt>
    <dgm:pt modelId="{DE193F63-AC99-48B2-AF62-884837602C6A}" type="pres">
      <dgm:prSet presAssocID="{9BB87475-AC68-437A-9874-98E8C9FD75C0}" presName="sibTrans" presStyleCnt="0"/>
      <dgm:spPr/>
    </dgm:pt>
    <dgm:pt modelId="{FBA2728B-3E76-438B-9CAC-946A17F2C4DA}" type="pres">
      <dgm:prSet presAssocID="{E3D1CA72-76B0-4BFD-8980-13586A75B71A}" presName="node" presStyleLbl="node1" presStyleIdx="6" presStyleCnt="8">
        <dgm:presLayoutVars>
          <dgm:bulletEnabled val="1"/>
        </dgm:presLayoutVars>
      </dgm:prSet>
      <dgm:spPr/>
    </dgm:pt>
    <dgm:pt modelId="{CE4814E5-AEA9-489D-810B-35A4145D8B17}" type="pres">
      <dgm:prSet presAssocID="{710DF9E1-AFE5-4D41-9117-B70E6248CA8B}" presName="sibTrans" presStyleCnt="0"/>
      <dgm:spPr/>
    </dgm:pt>
    <dgm:pt modelId="{051965E4-3C25-4457-92A1-EFE356ECE8BE}" type="pres">
      <dgm:prSet presAssocID="{6DAC2CC6-7533-4841-A965-61441399EB0A}" presName="node" presStyleLbl="node1" presStyleIdx="7" presStyleCnt="8">
        <dgm:presLayoutVars>
          <dgm:bulletEnabled val="1"/>
        </dgm:presLayoutVars>
      </dgm:prSet>
      <dgm:spPr/>
    </dgm:pt>
  </dgm:ptLst>
  <dgm:cxnLst>
    <dgm:cxn modelId="{52226600-3F92-4B02-8862-CE00085A6509}" srcId="{D254D865-E8AB-459E-AEC0-AC8F7F5FC613}" destId="{A993321D-4C37-4E21-9ED8-5E745BF65E97}" srcOrd="5" destOrd="0" parTransId="{DBCA5D24-8B5C-4D15-A148-0DD03DBDE0DC}" sibTransId="{9BB87475-AC68-437A-9874-98E8C9FD75C0}"/>
    <dgm:cxn modelId="{69A78D0B-4F99-494C-9C40-FB8C4365B04E}" srcId="{D254D865-E8AB-459E-AEC0-AC8F7F5FC613}" destId="{C65C0F29-EDEC-464B-8660-E3622C082088}" srcOrd="3" destOrd="0" parTransId="{88082BD9-3A49-4404-9C54-7B9B415ED7EE}" sibTransId="{24BB076D-77A2-4B9F-A354-201B4A0499DA}"/>
    <dgm:cxn modelId="{92BF3E14-9379-4A50-84F0-DB8FD580EE71}" srcId="{D254D865-E8AB-459E-AEC0-AC8F7F5FC613}" destId="{F53850DC-6AC2-48D6-B498-A3A3C299747E}" srcOrd="0" destOrd="0" parTransId="{3CC9737D-BB33-4C1E-9140-54130884CEC3}" sibTransId="{B34954FA-814C-475B-AB00-ECE50A3D3D66}"/>
    <dgm:cxn modelId="{C4654715-4496-49E6-B34A-0E3D9FC6BDAB}" srcId="{D254D865-E8AB-459E-AEC0-AC8F7F5FC613}" destId="{5A36E8C8-673F-41DB-BA10-53DE6E98DD2C}" srcOrd="4" destOrd="0" parTransId="{FDFEC9E3-3386-48C8-BC19-3EE9A95B97B2}" sibTransId="{84D1AA9B-5C00-48C3-ABF3-316747BF5938}"/>
    <dgm:cxn modelId="{A521CA2B-7896-4142-9A0E-20E9C75CC593}" srcId="{D254D865-E8AB-459E-AEC0-AC8F7F5FC613}" destId="{49199363-011C-4419-A105-EE0DA7B0B881}" srcOrd="1" destOrd="0" parTransId="{7CF6D555-6747-41B9-96A4-8B38CB388838}" sibTransId="{0A37F165-8321-466C-9E96-C79F4E4C3184}"/>
    <dgm:cxn modelId="{472CEE2B-8A07-4B99-8F82-77EED7C7CBE6}" type="presOf" srcId="{A993321D-4C37-4E21-9ED8-5E745BF65E97}" destId="{2DCB4B72-2DC5-459A-B1DC-0B74C3FBD769}" srcOrd="0" destOrd="0" presId="urn:microsoft.com/office/officeart/2005/8/layout/default"/>
    <dgm:cxn modelId="{9C12856B-7247-4A71-AB85-6C6DEF728F4E}" type="presOf" srcId="{D254D865-E8AB-459E-AEC0-AC8F7F5FC613}" destId="{FF4775E5-C870-4229-9F9A-EF55F12B54DD}" srcOrd="0" destOrd="0" presId="urn:microsoft.com/office/officeart/2005/8/layout/default"/>
    <dgm:cxn modelId="{EFB13E57-F5A7-43A2-8D85-EC2BEA0F3D04}" srcId="{D254D865-E8AB-459E-AEC0-AC8F7F5FC613}" destId="{6DAC2CC6-7533-4841-A965-61441399EB0A}" srcOrd="7" destOrd="0" parTransId="{82A4143F-338A-4CBA-A384-E84F778CB523}" sibTransId="{ED234E43-496D-4CEC-A217-84DD4B2977EF}"/>
    <dgm:cxn modelId="{63F5FD57-B76A-49D1-9970-1D59F72C9598}" type="presOf" srcId="{E3D1CA72-76B0-4BFD-8980-13586A75B71A}" destId="{FBA2728B-3E76-438B-9CAC-946A17F2C4DA}" srcOrd="0" destOrd="0" presId="urn:microsoft.com/office/officeart/2005/8/layout/default"/>
    <dgm:cxn modelId="{B145FCA1-01C5-4A50-9BEE-3F09045175E2}" srcId="{D254D865-E8AB-459E-AEC0-AC8F7F5FC613}" destId="{E3D1CA72-76B0-4BFD-8980-13586A75B71A}" srcOrd="6" destOrd="0" parTransId="{D1978B4C-404F-4AAA-91C4-BCD5BA539F9F}" sibTransId="{710DF9E1-AFE5-4D41-9117-B70E6248CA8B}"/>
    <dgm:cxn modelId="{F1CD8BB5-C83E-4984-A374-F6D8E098E34B}" type="presOf" srcId="{C65C0F29-EDEC-464B-8660-E3622C082088}" destId="{88083403-3A38-42E6-B15C-7F17C9AF4038}" srcOrd="0" destOrd="0" presId="urn:microsoft.com/office/officeart/2005/8/layout/default"/>
    <dgm:cxn modelId="{607920B8-D1CA-4145-B32C-2A40877DF2BD}" type="presOf" srcId="{F53850DC-6AC2-48D6-B498-A3A3C299747E}" destId="{6DD7331B-9CF2-4501-B4CE-5334B5D318B2}" srcOrd="0" destOrd="0" presId="urn:microsoft.com/office/officeart/2005/8/layout/default"/>
    <dgm:cxn modelId="{B9A70EE3-31F4-4FB1-9CCC-07D21DF31E73}" type="presOf" srcId="{567776DA-EE0C-44E5-AA80-BA166298FC51}" destId="{B8DAD9AE-EDD0-4D03-A3F8-A5AF59EE3347}" srcOrd="0" destOrd="0" presId="urn:microsoft.com/office/officeart/2005/8/layout/default"/>
    <dgm:cxn modelId="{687B16ED-7CF5-4EBC-9C66-F6064D691694}" type="presOf" srcId="{5A36E8C8-673F-41DB-BA10-53DE6E98DD2C}" destId="{8AA1B92F-529F-49BF-9772-FF30B7C39A09}" srcOrd="0" destOrd="0" presId="urn:microsoft.com/office/officeart/2005/8/layout/default"/>
    <dgm:cxn modelId="{77E7EEEE-CBDA-408C-8CAD-423D621E0F77}" type="presOf" srcId="{6DAC2CC6-7533-4841-A965-61441399EB0A}" destId="{051965E4-3C25-4457-92A1-EFE356ECE8BE}" srcOrd="0" destOrd="0" presId="urn:microsoft.com/office/officeart/2005/8/layout/default"/>
    <dgm:cxn modelId="{320E44EF-41F5-4979-B374-0A716270E301}" type="presOf" srcId="{49199363-011C-4419-A105-EE0DA7B0B881}" destId="{E18C79D8-AE14-43A1-AD51-C65D3159887A}" srcOrd="0" destOrd="0" presId="urn:microsoft.com/office/officeart/2005/8/layout/default"/>
    <dgm:cxn modelId="{835B21FB-FF3A-415C-87AD-3A805888E246}" srcId="{D254D865-E8AB-459E-AEC0-AC8F7F5FC613}" destId="{567776DA-EE0C-44E5-AA80-BA166298FC51}" srcOrd="2" destOrd="0" parTransId="{A825AEA4-CD05-42CD-9EBE-18893B91017E}" sibTransId="{054C4FC6-5C45-4537-9594-EA88970101F8}"/>
    <dgm:cxn modelId="{52872E8A-5472-41ED-A0A0-8C7606990714}" type="presParOf" srcId="{FF4775E5-C870-4229-9F9A-EF55F12B54DD}" destId="{6DD7331B-9CF2-4501-B4CE-5334B5D318B2}" srcOrd="0" destOrd="0" presId="urn:microsoft.com/office/officeart/2005/8/layout/default"/>
    <dgm:cxn modelId="{BE47D25C-B79E-4BEB-AD08-E26615B1DD33}" type="presParOf" srcId="{FF4775E5-C870-4229-9F9A-EF55F12B54DD}" destId="{4BFAE449-FBA1-49E2-879B-D5E92D3733BF}" srcOrd="1" destOrd="0" presId="urn:microsoft.com/office/officeart/2005/8/layout/default"/>
    <dgm:cxn modelId="{C33720CA-4964-4C8D-BF15-9D0A50C26DA9}" type="presParOf" srcId="{FF4775E5-C870-4229-9F9A-EF55F12B54DD}" destId="{E18C79D8-AE14-43A1-AD51-C65D3159887A}" srcOrd="2" destOrd="0" presId="urn:microsoft.com/office/officeart/2005/8/layout/default"/>
    <dgm:cxn modelId="{260E39FD-DC27-45EF-A79B-7C320F7EECE5}" type="presParOf" srcId="{FF4775E5-C870-4229-9F9A-EF55F12B54DD}" destId="{5EAD2C5B-E3DA-4420-92CD-261CD29B8EE3}" srcOrd="3" destOrd="0" presId="urn:microsoft.com/office/officeart/2005/8/layout/default"/>
    <dgm:cxn modelId="{9E985FEC-36FE-4BB0-916F-2590C5950002}" type="presParOf" srcId="{FF4775E5-C870-4229-9F9A-EF55F12B54DD}" destId="{B8DAD9AE-EDD0-4D03-A3F8-A5AF59EE3347}" srcOrd="4" destOrd="0" presId="urn:microsoft.com/office/officeart/2005/8/layout/default"/>
    <dgm:cxn modelId="{023491B9-1EED-4EFB-B3BB-0A4C8210C889}" type="presParOf" srcId="{FF4775E5-C870-4229-9F9A-EF55F12B54DD}" destId="{CA642BE6-39FD-4127-9700-F6C6C9E2FE19}" srcOrd="5" destOrd="0" presId="urn:microsoft.com/office/officeart/2005/8/layout/default"/>
    <dgm:cxn modelId="{336838BF-6BE4-4F90-8EF6-316BBEB2CB5A}" type="presParOf" srcId="{FF4775E5-C870-4229-9F9A-EF55F12B54DD}" destId="{88083403-3A38-42E6-B15C-7F17C9AF4038}" srcOrd="6" destOrd="0" presId="urn:microsoft.com/office/officeart/2005/8/layout/default"/>
    <dgm:cxn modelId="{96F8FCB4-6318-4BC9-B49F-2D52BCE0FEED}" type="presParOf" srcId="{FF4775E5-C870-4229-9F9A-EF55F12B54DD}" destId="{7F4C4A98-89CF-4FE0-9228-0929520D0758}" srcOrd="7" destOrd="0" presId="urn:microsoft.com/office/officeart/2005/8/layout/default"/>
    <dgm:cxn modelId="{7FC8EE48-74E7-47B9-B378-3AD69EBCD941}" type="presParOf" srcId="{FF4775E5-C870-4229-9F9A-EF55F12B54DD}" destId="{8AA1B92F-529F-49BF-9772-FF30B7C39A09}" srcOrd="8" destOrd="0" presId="urn:microsoft.com/office/officeart/2005/8/layout/default"/>
    <dgm:cxn modelId="{B0D38854-F906-426A-8615-2289D3283958}" type="presParOf" srcId="{FF4775E5-C870-4229-9F9A-EF55F12B54DD}" destId="{E33EEC93-1C9E-483C-84E6-87AF75208459}" srcOrd="9" destOrd="0" presId="urn:microsoft.com/office/officeart/2005/8/layout/default"/>
    <dgm:cxn modelId="{AAC54C33-CDF0-4FC8-84C6-40B88B348741}" type="presParOf" srcId="{FF4775E5-C870-4229-9F9A-EF55F12B54DD}" destId="{2DCB4B72-2DC5-459A-B1DC-0B74C3FBD769}" srcOrd="10" destOrd="0" presId="urn:microsoft.com/office/officeart/2005/8/layout/default"/>
    <dgm:cxn modelId="{779E562B-CD64-4AFA-8414-06C9130DC1DB}" type="presParOf" srcId="{FF4775E5-C870-4229-9F9A-EF55F12B54DD}" destId="{DE193F63-AC99-48B2-AF62-884837602C6A}" srcOrd="11" destOrd="0" presId="urn:microsoft.com/office/officeart/2005/8/layout/default"/>
    <dgm:cxn modelId="{0769C947-1CF2-4AEB-91A7-8A1704AE396B}" type="presParOf" srcId="{FF4775E5-C870-4229-9F9A-EF55F12B54DD}" destId="{FBA2728B-3E76-438B-9CAC-946A17F2C4DA}" srcOrd="12" destOrd="0" presId="urn:microsoft.com/office/officeart/2005/8/layout/default"/>
    <dgm:cxn modelId="{5C77ECD0-835C-402A-B6E4-C8DF24AC9433}" type="presParOf" srcId="{FF4775E5-C870-4229-9F9A-EF55F12B54DD}" destId="{CE4814E5-AEA9-489D-810B-35A4145D8B17}" srcOrd="13" destOrd="0" presId="urn:microsoft.com/office/officeart/2005/8/layout/default"/>
    <dgm:cxn modelId="{BDE810D2-B156-498A-A58B-03DC3152186A}" type="presParOf" srcId="{FF4775E5-C870-4229-9F9A-EF55F12B54DD}" destId="{051965E4-3C25-4457-92A1-EFE356ECE8B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800692-AB38-40C2-99DB-BE48EB1C6FAE}"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DAF62A02-4A9A-4446-B4BE-D22A0D73BE45}">
      <dgm:prSet phldrT="[Text]" custT="1"/>
      <dgm:spPr>
        <a:solidFill>
          <a:srgbClr val="458DCF"/>
        </a:solidFill>
      </dgm:spPr>
      <dgm:t>
        <a:bodyPr/>
        <a:lstStyle/>
        <a:p>
          <a:pPr algn="ctr">
            <a:lnSpc>
              <a:spcPct val="114000"/>
            </a:lnSpc>
            <a:spcBef>
              <a:spcPts val="600"/>
            </a:spcBef>
            <a:spcAft>
              <a:spcPts val="600"/>
            </a:spcAft>
            <a:buFont typeface="Wingdings" panose="05000000000000000000" pitchFamily="2" charset="2"/>
            <a:buChar char=""/>
          </a:pPr>
          <a:r>
            <a:rPr lang="en-AU" sz="2000"/>
            <a:t>Physical domain</a:t>
          </a:r>
        </a:p>
      </dgm:t>
    </dgm:pt>
    <dgm:pt modelId="{D978D5EE-A9F8-402B-AF0E-1514BEB9F8CD}" type="parTrans" cxnId="{C377E186-AC6F-439E-ABC9-7500C8349547}">
      <dgm:prSet/>
      <dgm:spPr/>
      <dgm:t>
        <a:bodyPr/>
        <a:lstStyle/>
        <a:p>
          <a:pPr algn="ctr">
            <a:lnSpc>
              <a:spcPct val="114000"/>
            </a:lnSpc>
            <a:spcBef>
              <a:spcPts val="600"/>
            </a:spcBef>
            <a:spcAft>
              <a:spcPts val="600"/>
            </a:spcAft>
          </a:pPr>
          <a:endParaRPr lang="en-AU" sz="2000"/>
        </a:p>
      </dgm:t>
    </dgm:pt>
    <dgm:pt modelId="{1473AA86-4917-4772-80A3-1FB204BFDF3D}" type="sibTrans" cxnId="{C377E186-AC6F-439E-ABC9-7500C8349547}">
      <dgm:prSet/>
      <dgm:spPr/>
      <dgm:t>
        <a:bodyPr/>
        <a:lstStyle/>
        <a:p>
          <a:pPr algn="ctr">
            <a:lnSpc>
              <a:spcPct val="114000"/>
            </a:lnSpc>
            <a:spcBef>
              <a:spcPts val="600"/>
            </a:spcBef>
            <a:spcAft>
              <a:spcPts val="600"/>
            </a:spcAft>
          </a:pPr>
          <a:endParaRPr lang="en-AU" sz="2000"/>
        </a:p>
      </dgm:t>
    </dgm:pt>
    <dgm:pt modelId="{2EA8A356-B11C-408E-91F1-23C07B23C907}">
      <dgm:prSet custT="1"/>
      <dgm:spPr>
        <a:solidFill>
          <a:srgbClr val="42BDCA"/>
        </a:solidFill>
      </dgm:spPr>
      <dgm:t>
        <a:bodyPr/>
        <a:lstStyle/>
        <a:p>
          <a:pPr algn="ctr">
            <a:lnSpc>
              <a:spcPct val="114000"/>
            </a:lnSpc>
            <a:spcBef>
              <a:spcPts val="600"/>
            </a:spcBef>
            <a:spcAft>
              <a:spcPts val="600"/>
            </a:spcAft>
            <a:buFont typeface="Wingdings" panose="05000000000000000000" pitchFamily="2" charset="2"/>
            <a:buChar char=""/>
          </a:pPr>
          <a:r>
            <a:rPr lang="en-AU" sz="2000"/>
            <a:t>Informational domain</a:t>
          </a:r>
        </a:p>
      </dgm:t>
    </dgm:pt>
    <dgm:pt modelId="{84BC072B-2350-42EE-854B-6738B0ED2C37}" type="parTrans" cxnId="{08324F1C-2C60-46EF-955B-F42A3426D6F6}">
      <dgm:prSet/>
      <dgm:spPr/>
      <dgm:t>
        <a:bodyPr/>
        <a:lstStyle/>
        <a:p>
          <a:pPr algn="ctr">
            <a:lnSpc>
              <a:spcPct val="114000"/>
            </a:lnSpc>
            <a:spcBef>
              <a:spcPts val="600"/>
            </a:spcBef>
            <a:spcAft>
              <a:spcPts val="600"/>
            </a:spcAft>
          </a:pPr>
          <a:endParaRPr lang="en-AU" sz="2000"/>
        </a:p>
      </dgm:t>
    </dgm:pt>
    <dgm:pt modelId="{4EA7E640-C036-4578-ACCA-AFAEF5E8B4A2}" type="sibTrans" cxnId="{08324F1C-2C60-46EF-955B-F42A3426D6F6}">
      <dgm:prSet/>
      <dgm:spPr/>
      <dgm:t>
        <a:bodyPr/>
        <a:lstStyle/>
        <a:p>
          <a:pPr algn="ctr">
            <a:lnSpc>
              <a:spcPct val="114000"/>
            </a:lnSpc>
            <a:spcBef>
              <a:spcPts val="600"/>
            </a:spcBef>
            <a:spcAft>
              <a:spcPts val="600"/>
            </a:spcAft>
          </a:pPr>
          <a:endParaRPr lang="en-AU" sz="2000"/>
        </a:p>
      </dgm:t>
    </dgm:pt>
    <dgm:pt modelId="{0A5581ED-24FD-43EC-9772-FE8F3ED6307D}">
      <dgm:prSet custT="1"/>
      <dgm:spPr/>
      <dgm:t>
        <a:bodyPr/>
        <a:lstStyle/>
        <a:p>
          <a:pPr algn="ctr">
            <a:lnSpc>
              <a:spcPct val="114000"/>
            </a:lnSpc>
            <a:spcBef>
              <a:spcPts val="600"/>
            </a:spcBef>
            <a:spcAft>
              <a:spcPts val="600"/>
            </a:spcAft>
            <a:buFont typeface="Wingdings" panose="05000000000000000000" pitchFamily="2" charset="2"/>
            <a:buChar char=""/>
          </a:pPr>
          <a:r>
            <a:rPr lang="en-AU" sz="2000"/>
            <a:t>Practical domain</a:t>
          </a:r>
        </a:p>
      </dgm:t>
    </dgm:pt>
    <dgm:pt modelId="{ECA90369-33A3-4B65-A435-949DB4CB7E32}" type="parTrans" cxnId="{3222E94F-A464-4F8D-923B-462B1EE9AADD}">
      <dgm:prSet/>
      <dgm:spPr/>
      <dgm:t>
        <a:bodyPr/>
        <a:lstStyle/>
        <a:p>
          <a:pPr algn="ctr">
            <a:lnSpc>
              <a:spcPct val="114000"/>
            </a:lnSpc>
            <a:spcBef>
              <a:spcPts val="600"/>
            </a:spcBef>
            <a:spcAft>
              <a:spcPts val="600"/>
            </a:spcAft>
          </a:pPr>
          <a:endParaRPr lang="en-AU" sz="2000"/>
        </a:p>
      </dgm:t>
    </dgm:pt>
    <dgm:pt modelId="{89565B7B-37A2-4DCE-BA92-6948D9E7621D}" type="sibTrans" cxnId="{3222E94F-A464-4F8D-923B-462B1EE9AADD}">
      <dgm:prSet/>
      <dgm:spPr/>
      <dgm:t>
        <a:bodyPr/>
        <a:lstStyle/>
        <a:p>
          <a:pPr algn="ctr">
            <a:lnSpc>
              <a:spcPct val="114000"/>
            </a:lnSpc>
            <a:spcBef>
              <a:spcPts val="600"/>
            </a:spcBef>
            <a:spcAft>
              <a:spcPts val="600"/>
            </a:spcAft>
          </a:pPr>
          <a:endParaRPr lang="en-AU" sz="2000"/>
        </a:p>
      </dgm:t>
    </dgm:pt>
    <dgm:pt modelId="{4E8CA7CD-EBC4-43E7-8519-AFEAF102E3AB}">
      <dgm:prSet custT="1"/>
      <dgm:spPr/>
      <dgm:t>
        <a:bodyPr/>
        <a:lstStyle/>
        <a:p>
          <a:pPr algn="ctr">
            <a:lnSpc>
              <a:spcPct val="114000"/>
            </a:lnSpc>
            <a:spcBef>
              <a:spcPts val="600"/>
            </a:spcBef>
            <a:spcAft>
              <a:spcPts val="600"/>
            </a:spcAft>
            <a:buFont typeface="Wingdings" panose="05000000000000000000" pitchFamily="2" charset="2"/>
            <a:buChar char=""/>
          </a:pPr>
          <a:r>
            <a:rPr lang="en-AU" sz="2000"/>
            <a:t>Spiritual domain </a:t>
          </a:r>
        </a:p>
      </dgm:t>
    </dgm:pt>
    <dgm:pt modelId="{44A225A4-A8F6-430D-ACD7-F2F2AC66953B}" type="parTrans" cxnId="{EBD7A98E-568C-4944-9778-3C64BA131BE9}">
      <dgm:prSet/>
      <dgm:spPr/>
      <dgm:t>
        <a:bodyPr/>
        <a:lstStyle/>
        <a:p>
          <a:pPr algn="ctr">
            <a:lnSpc>
              <a:spcPct val="114000"/>
            </a:lnSpc>
            <a:spcBef>
              <a:spcPts val="600"/>
            </a:spcBef>
            <a:spcAft>
              <a:spcPts val="600"/>
            </a:spcAft>
          </a:pPr>
          <a:endParaRPr lang="en-AU" sz="2000"/>
        </a:p>
      </dgm:t>
    </dgm:pt>
    <dgm:pt modelId="{51A18E38-F72C-4FA6-874B-4DE3BF08E627}" type="sibTrans" cxnId="{EBD7A98E-568C-4944-9778-3C64BA131BE9}">
      <dgm:prSet/>
      <dgm:spPr/>
      <dgm:t>
        <a:bodyPr/>
        <a:lstStyle/>
        <a:p>
          <a:pPr algn="ctr">
            <a:lnSpc>
              <a:spcPct val="114000"/>
            </a:lnSpc>
            <a:spcBef>
              <a:spcPts val="600"/>
            </a:spcBef>
            <a:spcAft>
              <a:spcPts val="600"/>
            </a:spcAft>
          </a:pPr>
          <a:endParaRPr lang="en-AU" sz="2000"/>
        </a:p>
      </dgm:t>
    </dgm:pt>
    <dgm:pt modelId="{C8EFA906-AA6B-4C2D-9B38-1532F5AEC01F}" type="pres">
      <dgm:prSet presAssocID="{81800692-AB38-40C2-99DB-BE48EB1C6FAE}" presName="Name0" presStyleCnt="0">
        <dgm:presLayoutVars>
          <dgm:dir/>
          <dgm:resizeHandles val="exact"/>
        </dgm:presLayoutVars>
      </dgm:prSet>
      <dgm:spPr/>
    </dgm:pt>
    <dgm:pt modelId="{1CF7E554-5328-48F9-B665-55EFEA91ACB2}" type="pres">
      <dgm:prSet presAssocID="{DAF62A02-4A9A-4446-B4BE-D22A0D73BE45}" presName="node" presStyleLbl="node1" presStyleIdx="0" presStyleCnt="4" custLinFactNeighborX="21444">
        <dgm:presLayoutVars>
          <dgm:bulletEnabled val="1"/>
        </dgm:presLayoutVars>
      </dgm:prSet>
      <dgm:spPr/>
    </dgm:pt>
    <dgm:pt modelId="{FB88BC98-0A84-4FCF-A9F0-DFD2E5F3ADAE}" type="pres">
      <dgm:prSet presAssocID="{1473AA86-4917-4772-80A3-1FB204BFDF3D}" presName="sibTrans" presStyleCnt="0"/>
      <dgm:spPr/>
    </dgm:pt>
    <dgm:pt modelId="{00A5AC37-1F53-469F-97EE-E827DFEF6D00}" type="pres">
      <dgm:prSet presAssocID="{2EA8A356-B11C-408E-91F1-23C07B23C907}" presName="node" presStyleLbl="node1" presStyleIdx="1" presStyleCnt="4">
        <dgm:presLayoutVars>
          <dgm:bulletEnabled val="1"/>
        </dgm:presLayoutVars>
      </dgm:prSet>
      <dgm:spPr/>
    </dgm:pt>
    <dgm:pt modelId="{32370A28-A0E1-4A18-B865-35E8DBC0890E}" type="pres">
      <dgm:prSet presAssocID="{4EA7E640-C036-4578-ACCA-AFAEF5E8B4A2}" presName="sibTrans" presStyleCnt="0"/>
      <dgm:spPr/>
    </dgm:pt>
    <dgm:pt modelId="{6B20D592-7FB6-4FA7-B302-60A04C867875}" type="pres">
      <dgm:prSet presAssocID="{0A5581ED-24FD-43EC-9772-FE8F3ED6307D}" presName="node" presStyleLbl="node1" presStyleIdx="2" presStyleCnt="4">
        <dgm:presLayoutVars>
          <dgm:bulletEnabled val="1"/>
        </dgm:presLayoutVars>
      </dgm:prSet>
      <dgm:spPr/>
    </dgm:pt>
    <dgm:pt modelId="{FA5602F4-BA32-44D0-81D0-F84DAEED8638}" type="pres">
      <dgm:prSet presAssocID="{89565B7B-37A2-4DCE-BA92-6948D9E7621D}" presName="sibTrans" presStyleCnt="0"/>
      <dgm:spPr/>
    </dgm:pt>
    <dgm:pt modelId="{9C76F59E-F34F-4C07-9112-D183577F6251}" type="pres">
      <dgm:prSet presAssocID="{4E8CA7CD-EBC4-43E7-8519-AFEAF102E3AB}" presName="node" presStyleLbl="node1" presStyleIdx="3" presStyleCnt="4">
        <dgm:presLayoutVars>
          <dgm:bulletEnabled val="1"/>
        </dgm:presLayoutVars>
      </dgm:prSet>
      <dgm:spPr/>
    </dgm:pt>
  </dgm:ptLst>
  <dgm:cxnLst>
    <dgm:cxn modelId="{08324F1C-2C60-46EF-955B-F42A3426D6F6}" srcId="{81800692-AB38-40C2-99DB-BE48EB1C6FAE}" destId="{2EA8A356-B11C-408E-91F1-23C07B23C907}" srcOrd="1" destOrd="0" parTransId="{84BC072B-2350-42EE-854B-6738B0ED2C37}" sibTransId="{4EA7E640-C036-4578-ACCA-AFAEF5E8B4A2}"/>
    <dgm:cxn modelId="{218FAD3B-3429-4832-B0B9-2B73CC0A281D}" type="presOf" srcId="{DAF62A02-4A9A-4446-B4BE-D22A0D73BE45}" destId="{1CF7E554-5328-48F9-B665-55EFEA91ACB2}" srcOrd="0" destOrd="0" presId="urn:microsoft.com/office/officeart/2005/8/layout/hList6"/>
    <dgm:cxn modelId="{78FEDB4D-6472-4FCB-8BC7-33C10AA83573}" type="presOf" srcId="{4E8CA7CD-EBC4-43E7-8519-AFEAF102E3AB}" destId="{9C76F59E-F34F-4C07-9112-D183577F6251}" srcOrd="0" destOrd="0" presId="urn:microsoft.com/office/officeart/2005/8/layout/hList6"/>
    <dgm:cxn modelId="{3222E94F-A464-4F8D-923B-462B1EE9AADD}" srcId="{81800692-AB38-40C2-99DB-BE48EB1C6FAE}" destId="{0A5581ED-24FD-43EC-9772-FE8F3ED6307D}" srcOrd="2" destOrd="0" parTransId="{ECA90369-33A3-4B65-A435-949DB4CB7E32}" sibTransId="{89565B7B-37A2-4DCE-BA92-6948D9E7621D}"/>
    <dgm:cxn modelId="{C377E186-AC6F-439E-ABC9-7500C8349547}" srcId="{81800692-AB38-40C2-99DB-BE48EB1C6FAE}" destId="{DAF62A02-4A9A-4446-B4BE-D22A0D73BE45}" srcOrd="0" destOrd="0" parTransId="{D978D5EE-A9F8-402B-AF0E-1514BEB9F8CD}" sibTransId="{1473AA86-4917-4772-80A3-1FB204BFDF3D}"/>
    <dgm:cxn modelId="{E430B08B-98B9-4439-BB41-7CF91E81D30C}" type="presOf" srcId="{2EA8A356-B11C-408E-91F1-23C07B23C907}" destId="{00A5AC37-1F53-469F-97EE-E827DFEF6D00}" srcOrd="0" destOrd="0" presId="urn:microsoft.com/office/officeart/2005/8/layout/hList6"/>
    <dgm:cxn modelId="{EBD7A98E-568C-4944-9778-3C64BA131BE9}" srcId="{81800692-AB38-40C2-99DB-BE48EB1C6FAE}" destId="{4E8CA7CD-EBC4-43E7-8519-AFEAF102E3AB}" srcOrd="3" destOrd="0" parTransId="{44A225A4-A8F6-430D-ACD7-F2F2AC66953B}" sibTransId="{51A18E38-F72C-4FA6-874B-4DE3BF08E627}"/>
    <dgm:cxn modelId="{64FDD2AE-9996-43AB-BF41-ECD517CD96AF}" type="presOf" srcId="{81800692-AB38-40C2-99DB-BE48EB1C6FAE}" destId="{C8EFA906-AA6B-4C2D-9B38-1532F5AEC01F}" srcOrd="0" destOrd="0" presId="urn:microsoft.com/office/officeart/2005/8/layout/hList6"/>
    <dgm:cxn modelId="{10815AE3-343B-4476-B3A6-4F4D6B5250F3}" type="presOf" srcId="{0A5581ED-24FD-43EC-9772-FE8F3ED6307D}" destId="{6B20D592-7FB6-4FA7-B302-60A04C867875}" srcOrd="0" destOrd="0" presId="urn:microsoft.com/office/officeart/2005/8/layout/hList6"/>
    <dgm:cxn modelId="{DD930922-1CD7-400C-BA0E-3A7C9B1C4166}" type="presParOf" srcId="{C8EFA906-AA6B-4C2D-9B38-1532F5AEC01F}" destId="{1CF7E554-5328-48F9-B665-55EFEA91ACB2}" srcOrd="0" destOrd="0" presId="urn:microsoft.com/office/officeart/2005/8/layout/hList6"/>
    <dgm:cxn modelId="{D118200B-9EF9-4E47-AFB1-93BABD874EED}" type="presParOf" srcId="{C8EFA906-AA6B-4C2D-9B38-1532F5AEC01F}" destId="{FB88BC98-0A84-4FCF-A9F0-DFD2E5F3ADAE}" srcOrd="1" destOrd="0" presId="urn:microsoft.com/office/officeart/2005/8/layout/hList6"/>
    <dgm:cxn modelId="{F9C53015-A3B8-4448-9C75-3B772193C62C}" type="presParOf" srcId="{C8EFA906-AA6B-4C2D-9B38-1532F5AEC01F}" destId="{00A5AC37-1F53-469F-97EE-E827DFEF6D00}" srcOrd="2" destOrd="0" presId="urn:microsoft.com/office/officeart/2005/8/layout/hList6"/>
    <dgm:cxn modelId="{A255FC92-5711-4832-B996-AC90B7FC22D9}" type="presParOf" srcId="{C8EFA906-AA6B-4C2D-9B38-1532F5AEC01F}" destId="{32370A28-A0E1-4A18-B865-35E8DBC0890E}" srcOrd="3" destOrd="0" presId="urn:microsoft.com/office/officeart/2005/8/layout/hList6"/>
    <dgm:cxn modelId="{E5344216-3A36-49CE-A9FD-2B30F48ADE2B}" type="presParOf" srcId="{C8EFA906-AA6B-4C2D-9B38-1532F5AEC01F}" destId="{6B20D592-7FB6-4FA7-B302-60A04C867875}" srcOrd="4" destOrd="0" presId="urn:microsoft.com/office/officeart/2005/8/layout/hList6"/>
    <dgm:cxn modelId="{7AF74971-84D4-4B6B-9A27-BA8310888E75}" type="presParOf" srcId="{C8EFA906-AA6B-4C2D-9B38-1532F5AEC01F}" destId="{FA5602F4-BA32-44D0-81D0-F84DAEED8638}" srcOrd="5" destOrd="0" presId="urn:microsoft.com/office/officeart/2005/8/layout/hList6"/>
    <dgm:cxn modelId="{67C94AEB-BB7D-4487-B74D-E6B4A23F5DAE}" type="presParOf" srcId="{C8EFA906-AA6B-4C2D-9B38-1532F5AEC01F}" destId="{9C76F59E-F34F-4C07-9112-D183577F6251}"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40A4143-A663-4CBF-9CC9-3C5D8F15A7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FDA3A82-C893-4888-BEE9-E5C645CC81B1}">
      <dgm:prSet phldrT="[Text]" custT="1"/>
      <dgm:spPr>
        <a:solidFill>
          <a:srgbClr val="458DCF"/>
        </a:solidFill>
      </dgm:spPr>
      <dgm:t>
        <a:bodyPr/>
        <a:lstStyle/>
        <a:p>
          <a:pPr algn="just">
            <a:lnSpc>
              <a:spcPct val="114000"/>
            </a:lnSpc>
            <a:spcBef>
              <a:spcPts val="600"/>
            </a:spcBef>
            <a:spcAft>
              <a:spcPts val="600"/>
            </a:spcAft>
          </a:pPr>
          <a:r>
            <a:rPr lang="en-AU" sz="2000" dirty="0"/>
            <a:t>Underlying health conditions</a:t>
          </a:r>
        </a:p>
      </dgm:t>
    </dgm:pt>
    <dgm:pt modelId="{C1233253-431A-44CE-B515-04B820CF766D}" type="parTrans" cxnId="{236BA7C2-0C21-4FA3-BF70-1E4AD7EB2BB9}">
      <dgm:prSet/>
      <dgm:spPr/>
      <dgm:t>
        <a:bodyPr/>
        <a:lstStyle/>
        <a:p>
          <a:pPr algn="just">
            <a:lnSpc>
              <a:spcPct val="114000"/>
            </a:lnSpc>
            <a:spcBef>
              <a:spcPts val="600"/>
            </a:spcBef>
            <a:spcAft>
              <a:spcPts val="600"/>
            </a:spcAft>
          </a:pPr>
          <a:endParaRPr lang="en-AU" sz="2000"/>
        </a:p>
      </dgm:t>
    </dgm:pt>
    <dgm:pt modelId="{DBE71E9D-03D4-4A4B-978D-B4656193266E}" type="sibTrans" cxnId="{236BA7C2-0C21-4FA3-BF70-1E4AD7EB2BB9}">
      <dgm:prSet/>
      <dgm:spPr/>
      <dgm:t>
        <a:bodyPr/>
        <a:lstStyle/>
        <a:p>
          <a:pPr algn="just">
            <a:lnSpc>
              <a:spcPct val="114000"/>
            </a:lnSpc>
            <a:spcBef>
              <a:spcPts val="600"/>
            </a:spcBef>
            <a:spcAft>
              <a:spcPts val="600"/>
            </a:spcAft>
          </a:pPr>
          <a:endParaRPr lang="en-AU" sz="2000"/>
        </a:p>
      </dgm:t>
    </dgm:pt>
    <dgm:pt modelId="{4D79C77C-720A-48B0-8558-1CE7D4090417}">
      <dgm:prSet phldrT="[Text]" custT="1"/>
      <dgm:spPr>
        <a:solidFill>
          <a:srgbClr val="42BDCA"/>
        </a:solidFill>
      </dgm:spPr>
      <dgm:t>
        <a:bodyPr/>
        <a:lstStyle/>
        <a:p>
          <a:pPr algn="just">
            <a:lnSpc>
              <a:spcPct val="114000"/>
            </a:lnSpc>
            <a:spcBef>
              <a:spcPts val="600"/>
            </a:spcBef>
            <a:spcAft>
              <a:spcPts val="600"/>
            </a:spcAft>
          </a:pPr>
          <a:r>
            <a:rPr lang="en-US" sz="2000" dirty="0"/>
            <a:t>Impairments</a:t>
          </a:r>
          <a:endParaRPr lang="en-AU" sz="2000" dirty="0"/>
        </a:p>
      </dgm:t>
    </dgm:pt>
    <dgm:pt modelId="{DAEE2E67-BE77-4C7C-8FEC-820E23740313}" type="parTrans" cxnId="{6F8F27AC-A069-4FEA-B844-43C6E77B8ED3}">
      <dgm:prSet/>
      <dgm:spPr/>
      <dgm:t>
        <a:bodyPr/>
        <a:lstStyle/>
        <a:p>
          <a:pPr>
            <a:lnSpc>
              <a:spcPct val="114000"/>
            </a:lnSpc>
            <a:spcBef>
              <a:spcPts val="600"/>
            </a:spcBef>
            <a:spcAft>
              <a:spcPts val="600"/>
            </a:spcAft>
          </a:pPr>
          <a:endParaRPr lang="en-AU" sz="2000"/>
        </a:p>
      </dgm:t>
    </dgm:pt>
    <dgm:pt modelId="{771EADB8-A65E-4EDF-B896-10CD885BB95A}" type="sibTrans" cxnId="{6F8F27AC-A069-4FEA-B844-43C6E77B8ED3}">
      <dgm:prSet/>
      <dgm:spPr/>
      <dgm:t>
        <a:bodyPr/>
        <a:lstStyle/>
        <a:p>
          <a:pPr>
            <a:lnSpc>
              <a:spcPct val="114000"/>
            </a:lnSpc>
            <a:spcBef>
              <a:spcPts val="600"/>
            </a:spcBef>
            <a:spcAft>
              <a:spcPts val="600"/>
            </a:spcAft>
          </a:pPr>
          <a:endParaRPr lang="en-AU" sz="2000"/>
        </a:p>
      </dgm:t>
    </dgm:pt>
    <dgm:pt modelId="{D646F75D-BCC0-45A1-AE88-31D5C22F2CAC}">
      <dgm:prSet phldrT="[Text]" custT="1"/>
      <dgm:spPr/>
      <dgm:t>
        <a:bodyPr/>
        <a:lstStyle/>
        <a:p>
          <a:pPr algn="just">
            <a:lnSpc>
              <a:spcPct val="114000"/>
            </a:lnSpc>
            <a:spcBef>
              <a:spcPts val="600"/>
            </a:spcBef>
            <a:spcAft>
              <a:spcPts val="600"/>
            </a:spcAft>
          </a:pPr>
          <a:r>
            <a:rPr lang="en-US" sz="2000" dirty="0"/>
            <a:t>Activity limitations</a:t>
          </a:r>
          <a:endParaRPr lang="en-AU" sz="2000" dirty="0"/>
        </a:p>
      </dgm:t>
    </dgm:pt>
    <dgm:pt modelId="{19D21AC7-289F-4B4D-B819-53403B04E219}" type="parTrans" cxnId="{8EF3D2A0-10CB-4554-9E99-C7B51BAAF454}">
      <dgm:prSet/>
      <dgm:spPr/>
      <dgm:t>
        <a:bodyPr/>
        <a:lstStyle/>
        <a:p>
          <a:pPr>
            <a:lnSpc>
              <a:spcPct val="114000"/>
            </a:lnSpc>
            <a:spcBef>
              <a:spcPts val="600"/>
            </a:spcBef>
            <a:spcAft>
              <a:spcPts val="600"/>
            </a:spcAft>
          </a:pPr>
          <a:endParaRPr lang="en-AU" sz="2000"/>
        </a:p>
      </dgm:t>
    </dgm:pt>
    <dgm:pt modelId="{EF181C65-9A2E-4C0F-A619-FAFB11078366}" type="sibTrans" cxnId="{8EF3D2A0-10CB-4554-9E99-C7B51BAAF454}">
      <dgm:prSet/>
      <dgm:spPr/>
      <dgm:t>
        <a:bodyPr/>
        <a:lstStyle/>
        <a:p>
          <a:pPr>
            <a:lnSpc>
              <a:spcPct val="114000"/>
            </a:lnSpc>
            <a:spcBef>
              <a:spcPts val="600"/>
            </a:spcBef>
            <a:spcAft>
              <a:spcPts val="600"/>
            </a:spcAft>
          </a:pPr>
          <a:endParaRPr lang="en-AU" sz="2000"/>
        </a:p>
      </dgm:t>
    </dgm:pt>
    <dgm:pt modelId="{9CC157AE-C8BB-462A-AF1F-3FA4586564D3}">
      <dgm:prSet phldrT="[Text]" custT="1"/>
      <dgm:spPr/>
      <dgm:t>
        <a:bodyPr/>
        <a:lstStyle/>
        <a:p>
          <a:pPr algn="just">
            <a:lnSpc>
              <a:spcPct val="114000"/>
            </a:lnSpc>
            <a:spcBef>
              <a:spcPts val="600"/>
            </a:spcBef>
            <a:spcAft>
              <a:spcPts val="600"/>
            </a:spcAft>
          </a:pPr>
          <a:r>
            <a:rPr lang="en-US" sz="2000" dirty="0"/>
            <a:t>Restrictions on participation</a:t>
          </a:r>
          <a:endParaRPr lang="en-AU" sz="2000" dirty="0"/>
        </a:p>
      </dgm:t>
    </dgm:pt>
    <dgm:pt modelId="{161B60BE-DEE7-4371-8819-68BA5A411C04}" type="parTrans" cxnId="{3B19C896-A2E6-4E61-ACB7-EA7F3FAC865A}">
      <dgm:prSet/>
      <dgm:spPr/>
      <dgm:t>
        <a:bodyPr/>
        <a:lstStyle/>
        <a:p>
          <a:pPr>
            <a:lnSpc>
              <a:spcPct val="114000"/>
            </a:lnSpc>
            <a:spcBef>
              <a:spcPts val="600"/>
            </a:spcBef>
            <a:spcAft>
              <a:spcPts val="600"/>
            </a:spcAft>
          </a:pPr>
          <a:endParaRPr lang="en-AU" sz="2000"/>
        </a:p>
      </dgm:t>
    </dgm:pt>
    <dgm:pt modelId="{21B08864-49FC-4C2E-9146-205BF20C52AC}" type="sibTrans" cxnId="{3B19C896-A2E6-4E61-ACB7-EA7F3FAC865A}">
      <dgm:prSet/>
      <dgm:spPr/>
      <dgm:t>
        <a:bodyPr/>
        <a:lstStyle/>
        <a:p>
          <a:pPr>
            <a:lnSpc>
              <a:spcPct val="114000"/>
            </a:lnSpc>
            <a:spcBef>
              <a:spcPts val="600"/>
            </a:spcBef>
            <a:spcAft>
              <a:spcPts val="600"/>
            </a:spcAft>
          </a:pPr>
          <a:endParaRPr lang="en-AU" sz="2000"/>
        </a:p>
      </dgm:t>
    </dgm:pt>
    <dgm:pt modelId="{A8834BDA-D757-4B9E-9488-82C360F3D31A}" type="pres">
      <dgm:prSet presAssocID="{140A4143-A663-4CBF-9CC9-3C5D8F15A794}" presName="linear" presStyleCnt="0">
        <dgm:presLayoutVars>
          <dgm:animLvl val="lvl"/>
          <dgm:resizeHandles val="exact"/>
        </dgm:presLayoutVars>
      </dgm:prSet>
      <dgm:spPr/>
    </dgm:pt>
    <dgm:pt modelId="{4EDA409E-5747-4AEA-970B-2F0DB3352E32}" type="pres">
      <dgm:prSet presAssocID="{CFDA3A82-C893-4888-BEE9-E5C645CC81B1}" presName="parentText" presStyleLbl="node1" presStyleIdx="0" presStyleCnt="4">
        <dgm:presLayoutVars>
          <dgm:chMax val="0"/>
          <dgm:bulletEnabled val="1"/>
        </dgm:presLayoutVars>
      </dgm:prSet>
      <dgm:spPr/>
    </dgm:pt>
    <dgm:pt modelId="{6CF12615-2651-421E-8812-BD055A3F09D3}" type="pres">
      <dgm:prSet presAssocID="{DBE71E9D-03D4-4A4B-978D-B4656193266E}" presName="spacer" presStyleCnt="0"/>
      <dgm:spPr/>
    </dgm:pt>
    <dgm:pt modelId="{CD35D788-FC07-4E72-87B3-8E05D4800C2B}" type="pres">
      <dgm:prSet presAssocID="{4D79C77C-720A-48B0-8558-1CE7D4090417}" presName="parentText" presStyleLbl="node1" presStyleIdx="1" presStyleCnt="4">
        <dgm:presLayoutVars>
          <dgm:chMax val="0"/>
          <dgm:bulletEnabled val="1"/>
        </dgm:presLayoutVars>
      </dgm:prSet>
      <dgm:spPr/>
    </dgm:pt>
    <dgm:pt modelId="{872525E5-091E-4482-95CC-E9AB5B4C5ED9}" type="pres">
      <dgm:prSet presAssocID="{771EADB8-A65E-4EDF-B896-10CD885BB95A}" presName="spacer" presStyleCnt="0"/>
      <dgm:spPr/>
    </dgm:pt>
    <dgm:pt modelId="{864E3BA2-AB88-4D86-9FCC-6A4FF21C17AF}" type="pres">
      <dgm:prSet presAssocID="{D646F75D-BCC0-45A1-AE88-31D5C22F2CAC}" presName="parentText" presStyleLbl="node1" presStyleIdx="2" presStyleCnt="4">
        <dgm:presLayoutVars>
          <dgm:chMax val="0"/>
          <dgm:bulletEnabled val="1"/>
        </dgm:presLayoutVars>
      </dgm:prSet>
      <dgm:spPr/>
    </dgm:pt>
    <dgm:pt modelId="{BE1DA716-DF88-412A-BFF8-4A5DC38BF41D}" type="pres">
      <dgm:prSet presAssocID="{EF181C65-9A2E-4C0F-A619-FAFB11078366}" presName="spacer" presStyleCnt="0"/>
      <dgm:spPr/>
    </dgm:pt>
    <dgm:pt modelId="{6EF68817-B167-4041-9BBB-7F90376F6006}" type="pres">
      <dgm:prSet presAssocID="{9CC157AE-C8BB-462A-AF1F-3FA4586564D3}" presName="parentText" presStyleLbl="node1" presStyleIdx="3" presStyleCnt="4">
        <dgm:presLayoutVars>
          <dgm:chMax val="0"/>
          <dgm:bulletEnabled val="1"/>
        </dgm:presLayoutVars>
      </dgm:prSet>
      <dgm:spPr/>
    </dgm:pt>
  </dgm:ptLst>
  <dgm:cxnLst>
    <dgm:cxn modelId="{D36E4D13-D446-477B-B300-A721BB603439}" type="presOf" srcId="{4D79C77C-720A-48B0-8558-1CE7D4090417}" destId="{CD35D788-FC07-4E72-87B3-8E05D4800C2B}" srcOrd="0" destOrd="0" presId="urn:microsoft.com/office/officeart/2005/8/layout/vList2"/>
    <dgm:cxn modelId="{CD1FDA51-60BF-4962-9968-E23075550909}" type="presOf" srcId="{D646F75D-BCC0-45A1-AE88-31D5C22F2CAC}" destId="{864E3BA2-AB88-4D86-9FCC-6A4FF21C17AF}" srcOrd="0" destOrd="0" presId="urn:microsoft.com/office/officeart/2005/8/layout/vList2"/>
    <dgm:cxn modelId="{5948EA7F-D952-473C-8B20-F61AA977139E}" type="presOf" srcId="{140A4143-A663-4CBF-9CC9-3C5D8F15A794}" destId="{A8834BDA-D757-4B9E-9488-82C360F3D31A}" srcOrd="0" destOrd="0" presId="urn:microsoft.com/office/officeart/2005/8/layout/vList2"/>
    <dgm:cxn modelId="{A761AB8D-EF9C-4848-BF59-AA39A97420FF}" type="presOf" srcId="{9CC157AE-C8BB-462A-AF1F-3FA4586564D3}" destId="{6EF68817-B167-4041-9BBB-7F90376F6006}" srcOrd="0" destOrd="0" presId="urn:microsoft.com/office/officeart/2005/8/layout/vList2"/>
    <dgm:cxn modelId="{3B19C896-A2E6-4E61-ACB7-EA7F3FAC865A}" srcId="{140A4143-A663-4CBF-9CC9-3C5D8F15A794}" destId="{9CC157AE-C8BB-462A-AF1F-3FA4586564D3}" srcOrd="3" destOrd="0" parTransId="{161B60BE-DEE7-4371-8819-68BA5A411C04}" sibTransId="{21B08864-49FC-4C2E-9146-205BF20C52AC}"/>
    <dgm:cxn modelId="{8EF3D2A0-10CB-4554-9E99-C7B51BAAF454}" srcId="{140A4143-A663-4CBF-9CC9-3C5D8F15A794}" destId="{D646F75D-BCC0-45A1-AE88-31D5C22F2CAC}" srcOrd="2" destOrd="0" parTransId="{19D21AC7-289F-4B4D-B819-53403B04E219}" sibTransId="{EF181C65-9A2E-4C0F-A619-FAFB11078366}"/>
    <dgm:cxn modelId="{6F8F27AC-A069-4FEA-B844-43C6E77B8ED3}" srcId="{140A4143-A663-4CBF-9CC9-3C5D8F15A794}" destId="{4D79C77C-720A-48B0-8558-1CE7D4090417}" srcOrd="1" destOrd="0" parTransId="{DAEE2E67-BE77-4C7C-8FEC-820E23740313}" sibTransId="{771EADB8-A65E-4EDF-B896-10CD885BB95A}"/>
    <dgm:cxn modelId="{236BA7C2-0C21-4FA3-BF70-1E4AD7EB2BB9}" srcId="{140A4143-A663-4CBF-9CC9-3C5D8F15A794}" destId="{CFDA3A82-C893-4888-BEE9-E5C645CC81B1}" srcOrd="0" destOrd="0" parTransId="{C1233253-431A-44CE-B515-04B820CF766D}" sibTransId="{DBE71E9D-03D4-4A4B-978D-B4656193266E}"/>
    <dgm:cxn modelId="{004D1EF2-7BD8-46F1-B719-95F27FE96074}" type="presOf" srcId="{CFDA3A82-C893-4888-BEE9-E5C645CC81B1}" destId="{4EDA409E-5747-4AEA-970B-2F0DB3352E32}" srcOrd="0" destOrd="0" presId="urn:microsoft.com/office/officeart/2005/8/layout/vList2"/>
    <dgm:cxn modelId="{167F1575-DCD0-4D7C-B9D6-95C43C9853BD}" type="presParOf" srcId="{A8834BDA-D757-4B9E-9488-82C360F3D31A}" destId="{4EDA409E-5747-4AEA-970B-2F0DB3352E32}" srcOrd="0" destOrd="0" presId="urn:microsoft.com/office/officeart/2005/8/layout/vList2"/>
    <dgm:cxn modelId="{648CEBF5-9042-4550-850C-82787A91D84F}" type="presParOf" srcId="{A8834BDA-D757-4B9E-9488-82C360F3D31A}" destId="{6CF12615-2651-421E-8812-BD055A3F09D3}" srcOrd="1" destOrd="0" presId="urn:microsoft.com/office/officeart/2005/8/layout/vList2"/>
    <dgm:cxn modelId="{35475320-E7FD-4B70-AA2E-56206C63D55E}" type="presParOf" srcId="{A8834BDA-D757-4B9E-9488-82C360F3D31A}" destId="{CD35D788-FC07-4E72-87B3-8E05D4800C2B}" srcOrd="2" destOrd="0" presId="urn:microsoft.com/office/officeart/2005/8/layout/vList2"/>
    <dgm:cxn modelId="{1B6E2ADA-D98E-4577-BD29-BDCED2B5DBFB}" type="presParOf" srcId="{A8834BDA-D757-4B9E-9488-82C360F3D31A}" destId="{872525E5-091E-4482-95CC-E9AB5B4C5ED9}" srcOrd="3" destOrd="0" presId="urn:microsoft.com/office/officeart/2005/8/layout/vList2"/>
    <dgm:cxn modelId="{B9EFD755-4F48-4FD4-8782-C2BF54AA28A2}" type="presParOf" srcId="{A8834BDA-D757-4B9E-9488-82C360F3D31A}" destId="{864E3BA2-AB88-4D86-9FCC-6A4FF21C17AF}" srcOrd="4" destOrd="0" presId="urn:microsoft.com/office/officeart/2005/8/layout/vList2"/>
    <dgm:cxn modelId="{E6396184-A49C-4696-B325-E04D8A20D73C}" type="presParOf" srcId="{A8834BDA-D757-4B9E-9488-82C360F3D31A}" destId="{BE1DA716-DF88-412A-BFF8-4A5DC38BF41D}" srcOrd="5" destOrd="0" presId="urn:microsoft.com/office/officeart/2005/8/layout/vList2"/>
    <dgm:cxn modelId="{FACD7A59-318B-4799-B34B-9D8D86AD2C5F}" type="presParOf" srcId="{A8834BDA-D757-4B9E-9488-82C360F3D31A}" destId="{6EF68817-B167-4041-9BBB-7F90376F600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BA15C34-D848-4056-9515-5C57CDC1A6A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0D19628-7382-49BD-B377-08D5BC562C4E}">
      <dgm:prSet phldrT="[Text]" custT="1"/>
      <dgm:spPr>
        <a:solidFill>
          <a:srgbClr val="458DCF"/>
        </a:solidFill>
      </dgm:spPr>
      <dgm:t>
        <a:bodyPr/>
        <a:lstStyle/>
        <a:p>
          <a:pPr>
            <a:lnSpc>
              <a:spcPct val="114000"/>
            </a:lnSpc>
            <a:spcBef>
              <a:spcPts val="600"/>
            </a:spcBef>
            <a:spcAft>
              <a:spcPts val="600"/>
            </a:spcAft>
          </a:pPr>
          <a:r>
            <a:rPr lang="en-AU" sz="2000" dirty="0"/>
            <a:t>Involvement of the Person and Their Family or Carers</a:t>
          </a:r>
        </a:p>
      </dgm:t>
    </dgm:pt>
    <dgm:pt modelId="{5981E25F-B181-437D-AF24-E790A6C65DB1}" type="parTrans" cxnId="{C9E24D3F-2AC7-4A0B-8ED3-9848987B8973}">
      <dgm:prSet/>
      <dgm:spPr/>
      <dgm:t>
        <a:bodyPr/>
        <a:lstStyle/>
        <a:p>
          <a:pPr>
            <a:lnSpc>
              <a:spcPct val="114000"/>
            </a:lnSpc>
            <a:spcBef>
              <a:spcPts val="600"/>
            </a:spcBef>
            <a:spcAft>
              <a:spcPts val="600"/>
            </a:spcAft>
          </a:pPr>
          <a:endParaRPr lang="en-AU" sz="2000"/>
        </a:p>
      </dgm:t>
    </dgm:pt>
    <dgm:pt modelId="{CB6447A7-BA65-422E-A243-7106EB34A9DC}" type="sibTrans" cxnId="{C9E24D3F-2AC7-4A0B-8ED3-9848987B8973}">
      <dgm:prSet/>
      <dgm:spPr/>
      <dgm:t>
        <a:bodyPr/>
        <a:lstStyle/>
        <a:p>
          <a:pPr>
            <a:lnSpc>
              <a:spcPct val="114000"/>
            </a:lnSpc>
            <a:spcBef>
              <a:spcPts val="600"/>
            </a:spcBef>
            <a:spcAft>
              <a:spcPts val="600"/>
            </a:spcAft>
          </a:pPr>
          <a:endParaRPr lang="en-AU" sz="2000"/>
        </a:p>
      </dgm:t>
    </dgm:pt>
    <dgm:pt modelId="{A143E85E-A41C-4C4C-A170-2276307FEFEF}">
      <dgm:prSet phldrT="[Text]" custT="1"/>
      <dgm:spPr/>
      <dgm:t>
        <a:bodyPr/>
        <a:lstStyle/>
        <a:p>
          <a:pPr>
            <a:lnSpc>
              <a:spcPct val="114000"/>
            </a:lnSpc>
            <a:spcBef>
              <a:spcPts val="600"/>
            </a:spcBef>
            <a:spcAft>
              <a:spcPts val="600"/>
            </a:spcAft>
          </a:pPr>
          <a:r>
            <a:rPr lang="en-AU" sz="2000" dirty="0"/>
            <a:t>Proportionality</a:t>
          </a:r>
        </a:p>
      </dgm:t>
    </dgm:pt>
    <dgm:pt modelId="{D4EC0EAF-722A-43D4-A83C-A9683F24D44A}" type="parTrans" cxnId="{1F62A4D3-64F1-4D41-9382-F47852FF9E78}">
      <dgm:prSet/>
      <dgm:spPr/>
      <dgm:t>
        <a:bodyPr/>
        <a:lstStyle/>
        <a:p>
          <a:pPr>
            <a:lnSpc>
              <a:spcPct val="114000"/>
            </a:lnSpc>
            <a:spcBef>
              <a:spcPts val="600"/>
            </a:spcBef>
            <a:spcAft>
              <a:spcPts val="600"/>
            </a:spcAft>
          </a:pPr>
          <a:endParaRPr lang="en-AU" sz="2000"/>
        </a:p>
      </dgm:t>
    </dgm:pt>
    <dgm:pt modelId="{3642B5D8-C7BC-4C15-9F40-8165DB8F9EAC}" type="sibTrans" cxnId="{1F62A4D3-64F1-4D41-9382-F47852FF9E78}">
      <dgm:prSet/>
      <dgm:spPr/>
      <dgm:t>
        <a:bodyPr/>
        <a:lstStyle/>
        <a:p>
          <a:pPr>
            <a:lnSpc>
              <a:spcPct val="114000"/>
            </a:lnSpc>
            <a:spcBef>
              <a:spcPts val="600"/>
            </a:spcBef>
            <a:spcAft>
              <a:spcPts val="600"/>
            </a:spcAft>
          </a:pPr>
          <a:endParaRPr lang="en-AU" sz="2000"/>
        </a:p>
      </dgm:t>
    </dgm:pt>
    <dgm:pt modelId="{3D60BE5A-9538-4827-87CC-7739CA3A924E}">
      <dgm:prSet phldrT="[Text]" custT="1"/>
      <dgm:spPr>
        <a:solidFill>
          <a:srgbClr val="3CBE99"/>
        </a:solidFill>
      </dgm:spPr>
      <dgm:t>
        <a:bodyPr/>
        <a:lstStyle/>
        <a:p>
          <a:pPr>
            <a:lnSpc>
              <a:spcPct val="114000"/>
            </a:lnSpc>
            <a:spcBef>
              <a:spcPts val="600"/>
            </a:spcBef>
            <a:spcAft>
              <a:spcPts val="600"/>
            </a:spcAft>
          </a:pPr>
          <a:r>
            <a:rPr lang="en-AU" sz="2000" dirty="0"/>
            <a:t>Positive and Informed Risk-Taking</a:t>
          </a:r>
        </a:p>
      </dgm:t>
    </dgm:pt>
    <dgm:pt modelId="{08D6169F-22ED-4BAC-9FF3-8BE71C70B4E5}" type="parTrans" cxnId="{39DEFA94-FDCA-4600-9456-9A977C9A9559}">
      <dgm:prSet/>
      <dgm:spPr/>
      <dgm:t>
        <a:bodyPr/>
        <a:lstStyle/>
        <a:p>
          <a:pPr>
            <a:lnSpc>
              <a:spcPct val="114000"/>
            </a:lnSpc>
            <a:spcBef>
              <a:spcPts val="600"/>
            </a:spcBef>
            <a:spcAft>
              <a:spcPts val="600"/>
            </a:spcAft>
          </a:pPr>
          <a:endParaRPr lang="en-AU" sz="2000"/>
        </a:p>
      </dgm:t>
    </dgm:pt>
    <dgm:pt modelId="{1ECE579F-AA8A-4D2B-B964-E332DF254400}" type="sibTrans" cxnId="{39DEFA94-FDCA-4600-9456-9A977C9A9559}">
      <dgm:prSet/>
      <dgm:spPr/>
      <dgm:t>
        <a:bodyPr/>
        <a:lstStyle/>
        <a:p>
          <a:pPr>
            <a:lnSpc>
              <a:spcPct val="114000"/>
            </a:lnSpc>
            <a:spcBef>
              <a:spcPts val="600"/>
            </a:spcBef>
            <a:spcAft>
              <a:spcPts val="600"/>
            </a:spcAft>
          </a:pPr>
          <a:endParaRPr lang="en-AU" sz="2000"/>
        </a:p>
      </dgm:t>
    </dgm:pt>
    <dgm:pt modelId="{1A7EB814-A6A4-4F5B-87BE-8433B2E4062D}" type="pres">
      <dgm:prSet presAssocID="{4BA15C34-D848-4056-9515-5C57CDC1A6A5}" presName="diagram" presStyleCnt="0">
        <dgm:presLayoutVars>
          <dgm:dir/>
          <dgm:resizeHandles val="exact"/>
        </dgm:presLayoutVars>
      </dgm:prSet>
      <dgm:spPr/>
    </dgm:pt>
    <dgm:pt modelId="{773D1BC4-4407-4EBB-B11F-4A47CC19E7CB}" type="pres">
      <dgm:prSet presAssocID="{80D19628-7382-49BD-B377-08D5BC562C4E}" presName="node" presStyleLbl="node1" presStyleIdx="0" presStyleCnt="3" custScaleX="240395">
        <dgm:presLayoutVars>
          <dgm:bulletEnabled val="1"/>
        </dgm:presLayoutVars>
      </dgm:prSet>
      <dgm:spPr/>
    </dgm:pt>
    <dgm:pt modelId="{9708DA2C-D44F-4CB2-B291-E085601C1300}" type="pres">
      <dgm:prSet presAssocID="{CB6447A7-BA65-422E-A243-7106EB34A9DC}" presName="sibTrans" presStyleCnt="0"/>
      <dgm:spPr/>
    </dgm:pt>
    <dgm:pt modelId="{E2887F70-26AB-4EC5-B00B-8035D44D8A8E}" type="pres">
      <dgm:prSet presAssocID="{3D60BE5A-9538-4827-87CC-7739CA3A924E}" presName="node" presStyleLbl="node1" presStyleIdx="1" presStyleCnt="3" custScaleX="175225" custLinFactNeighborY="2002">
        <dgm:presLayoutVars>
          <dgm:bulletEnabled val="1"/>
        </dgm:presLayoutVars>
      </dgm:prSet>
      <dgm:spPr/>
    </dgm:pt>
    <dgm:pt modelId="{E1714CA3-2EAE-44BB-A846-3D021C6178E9}" type="pres">
      <dgm:prSet presAssocID="{1ECE579F-AA8A-4D2B-B964-E332DF254400}" presName="sibTrans" presStyleCnt="0"/>
      <dgm:spPr/>
    </dgm:pt>
    <dgm:pt modelId="{933B0CC3-F981-47D9-A832-44CA75E0F928}" type="pres">
      <dgm:prSet presAssocID="{A143E85E-A41C-4C4C-A170-2276307FEFEF}" presName="node" presStyleLbl="node1" presStyleIdx="2" presStyleCnt="3" custScaleX="175242">
        <dgm:presLayoutVars>
          <dgm:bulletEnabled val="1"/>
        </dgm:presLayoutVars>
      </dgm:prSet>
      <dgm:spPr/>
    </dgm:pt>
  </dgm:ptLst>
  <dgm:cxnLst>
    <dgm:cxn modelId="{EA1D0003-1EB7-499A-82D4-F14AED82C7CE}" type="presOf" srcId="{A143E85E-A41C-4C4C-A170-2276307FEFEF}" destId="{933B0CC3-F981-47D9-A832-44CA75E0F928}" srcOrd="0" destOrd="0" presId="urn:microsoft.com/office/officeart/2005/8/layout/default"/>
    <dgm:cxn modelId="{88CB922F-3168-4212-B5B2-A1792EB56A0B}" type="presOf" srcId="{80D19628-7382-49BD-B377-08D5BC562C4E}" destId="{773D1BC4-4407-4EBB-B11F-4A47CC19E7CB}" srcOrd="0" destOrd="0" presId="urn:microsoft.com/office/officeart/2005/8/layout/default"/>
    <dgm:cxn modelId="{636E3C31-29FE-41D6-9848-FCBFF41CC7D2}" type="presOf" srcId="{4BA15C34-D848-4056-9515-5C57CDC1A6A5}" destId="{1A7EB814-A6A4-4F5B-87BE-8433B2E4062D}" srcOrd="0" destOrd="0" presId="urn:microsoft.com/office/officeart/2005/8/layout/default"/>
    <dgm:cxn modelId="{C9E24D3F-2AC7-4A0B-8ED3-9848987B8973}" srcId="{4BA15C34-D848-4056-9515-5C57CDC1A6A5}" destId="{80D19628-7382-49BD-B377-08D5BC562C4E}" srcOrd="0" destOrd="0" parTransId="{5981E25F-B181-437D-AF24-E790A6C65DB1}" sibTransId="{CB6447A7-BA65-422E-A243-7106EB34A9DC}"/>
    <dgm:cxn modelId="{CF92CF7E-B374-4F84-BB70-7AB44DF8EB3A}" type="presOf" srcId="{3D60BE5A-9538-4827-87CC-7739CA3A924E}" destId="{E2887F70-26AB-4EC5-B00B-8035D44D8A8E}" srcOrd="0" destOrd="0" presId="urn:microsoft.com/office/officeart/2005/8/layout/default"/>
    <dgm:cxn modelId="{39DEFA94-FDCA-4600-9456-9A977C9A9559}" srcId="{4BA15C34-D848-4056-9515-5C57CDC1A6A5}" destId="{3D60BE5A-9538-4827-87CC-7739CA3A924E}" srcOrd="1" destOrd="0" parTransId="{08D6169F-22ED-4BAC-9FF3-8BE71C70B4E5}" sibTransId="{1ECE579F-AA8A-4D2B-B964-E332DF254400}"/>
    <dgm:cxn modelId="{1F62A4D3-64F1-4D41-9382-F47852FF9E78}" srcId="{4BA15C34-D848-4056-9515-5C57CDC1A6A5}" destId="{A143E85E-A41C-4C4C-A170-2276307FEFEF}" srcOrd="2" destOrd="0" parTransId="{D4EC0EAF-722A-43D4-A83C-A9683F24D44A}" sibTransId="{3642B5D8-C7BC-4C15-9F40-8165DB8F9EAC}"/>
    <dgm:cxn modelId="{1508D449-7580-4821-99EB-66F936A6287A}" type="presParOf" srcId="{1A7EB814-A6A4-4F5B-87BE-8433B2E4062D}" destId="{773D1BC4-4407-4EBB-B11F-4A47CC19E7CB}" srcOrd="0" destOrd="0" presId="urn:microsoft.com/office/officeart/2005/8/layout/default"/>
    <dgm:cxn modelId="{F3FDEBDF-DB20-404A-8680-ED3BAD81063E}" type="presParOf" srcId="{1A7EB814-A6A4-4F5B-87BE-8433B2E4062D}" destId="{9708DA2C-D44F-4CB2-B291-E085601C1300}" srcOrd="1" destOrd="0" presId="urn:microsoft.com/office/officeart/2005/8/layout/default"/>
    <dgm:cxn modelId="{696C402D-B163-4D52-A238-A1548ED5DBF8}" type="presParOf" srcId="{1A7EB814-A6A4-4F5B-87BE-8433B2E4062D}" destId="{E2887F70-26AB-4EC5-B00B-8035D44D8A8E}" srcOrd="2" destOrd="0" presId="urn:microsoft.com/office/officeart/2005/8/layout/default"/>
    <dgm:cxn modelId="{DA05FB1A-80AF-4A5C-983B-F1B6035E19D4}" type="presParOf" srcId="{1A7EB814-A6A4-4F5B-87BE-8433B2E4062D}" destId="{E1714CA3-2EAE-44BB-A846-3D021C6178E9}" srcOrd="3" destOrd="0" presId="urn:microsoft.com/office/officeart/2005/8/layout/default"/>
    <dgm:cxn modelId="{F960E415-0FDF-4D36-96F9-4BE7429A6E9D}" type="presParOf" srcId="{1A7EB814-A6A4-4F5B-87BE-8433B2E4062D}" destId="{933B0CC3-F981-47D9-A832-44CA75E0F92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BA15C34-D848-4056-9515-5C57CDC1A6A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46F1A3ED-2783-48ED-9C3C-9E5B7CA5D437}">
      <dgm:prSet phldrT="[Text]" custT="1"/>
      <dgm:spPr>
        <a:solidFill>
          <a:srgbClr val="458DCF"/>
        </a:solidFill>
      </dgm:spPr>
      <dgm:t>
        <a:bodyPr/>
        <a:lstStyle/>
        <a:p>
          <a:pPr>
            <a:lnSpc>
              <a:spcPct val="114000"/>
            </a:lnSpc>
            <a:spcBef>
              <a:spcPts val="600"/>
            </a:spcBef>
            <a:spcAft>
              <a:spcPts val="600"/>
            </a:spcAft>
          </a:pPr>
          <a:r>
            <a:rPr lang="en-AU" sz="2000" dirty="0"/>
            <a:t>Contextualisation of Behaviour</a:t>
          </a:r>
        </a:p>
      </dgm:t>
    </dgm:pt>
    <dgm:pt modelId="{3336B0A9-D019-4987-96C8-C64F2F5F48B5}" type="parTrans" cxnId="{AC59099B-0359-41FB-ACC2-EE0C85C98A9A}">
      <dgm:prSet/>
      <dgm:spPr/>
      <dgm:t>
        <a:bodyPr/>
        <a:lstStyle/>
        <a:p>
          <a:pPr>
            <a:lnSpc>
              <a:spcPct val="114000"/>
            </a:lnSpc>
            <a:spcBef>
              <a:spcPts val="600"/>
            </a:spcBef>
            <a:spcAft>
              <a:spcPts val="600"/>
            </a:spcAft>
          </a:pPr>
          <a:endParaRPr lang="en-AU" sz="2000"/>
        </a:p>
      </dgm:t>
    </dgm:pt>
    <dgm:pt modelId="{9F702FB0-6BD9-4720-B16E-8A22CABFE812}" type="sibTrans" cxnId="{AC59099B-0359-41FB-ACC2-EE0C85C98A9A}">
      <dgm:prSet/>
      <dgm:spPr/>
      <dgm:t>
        <a:bodyPr/>
        <a:lstStyle/>
        <a:p>
          <a:pPr>
            <a:lnSpc>
              <a:spcPct val="114000"/>
            </a:lnSpc>
            <a:spcBef>
              <a:spcPts val="600"/>
            </a:spcBef>
            <a:spcAft>
              <a:spcPts val="600"/>
            </a:spcAft>
          </a:pPr>
          <a:endParaRPr lang="en-AU" sz="2000"/>
        </a:p>
      </dgm:t>
    </dgm:pt>
    <dgm:pt modelId="{D7DCE720-20C2-4375-A514-AC718594030E}">
      <dgm:prSet phldrT="[Text]" custT="1"/>
      <dgm:spPr>
        <a:solidFill>
          <a:srgbClr val="42BDCA"/>
        </a:solidFill>
      </dgm:spPr>
      <dgm:t>
        <a:bodyPr/>
        <a:lstStyle/>
        <a:p>
          <a:pPr>
            <a:lnSpc>
              <a:spcPct val="114000"/>
            </a:lnSpc>
            <a:spcBef>
              <a:spcPts val="600"/>
            </a:spcBef>
            <a:spcAft>
              <a:spcPts val="600"/>
            </a:spcAft>
          </a:pPr>
          <a:r>
            <a:rPr lang="en-AU" sz="2000" dirty="0"/>
            <a:t>Defensible Decision-Making</a:t>
          </a:r>
        </a:p>
      </dgm:t>
    </dgm:pt>
    <dgm:pt modelId="{9FB9E781-4C41-4FCD-BBCA-FF3F2C97EA4F}" type="parTrans" cxnId="{3E8D1CAA-BE3B-4F81-A8CD-EED068F329CD}">
      <dgm:prSet/>
      <dgm:spPr/>
      <dgm:t>
        <a:bodyPr/>
        <a:lstStyle/>
        <a:p>
          <a:pPr>
            <a:lnSpc>
              <a:spcPct val="114000"/>
            </a:lnSpc>
            <a:spcBef>
              <a:spcPts val="600"/>
            </a:spcBef>
            <a:spcAft>
              <a:spcPts val="600"/>
            </a:spcAft>
          </a:pPr>
          <a:endParaRPr lang="en-AU" sz="2000"/>
        </a:p>
      </dgm:t>
    </dgm:pt>
    <dgm:pt modelId="{FA654665-068F-4F00-8510-D6EC784ACD57}" type="sibTrans" cxnId="{3E8D1CAA-BE3B-4F81-A8CD-EED068F329CD}">
      <dgm:prSet/>
      <dgm:spPr/>
      <dgm:t>
        <a:bodyPr/>
        <a:lstStyle/>
        <a:p>
          <a:pPr>
            <a:lnSpc>
              <a:spcPct val="114000"/>
            </a:lnSpc>
            <a:spcBef>
              <a:spcPts val="600"/>
            </a:spcBef>
            <a:spcAft>
              <a:spcPts val="600"/>
            </a:spcAft>
          </a:pPr>
          <a:endParaRPr lang="en-AU" sz="2000"/>
        </a:p>
      </dgm:t>
    </dgm:pt>
    <dgm:pt modelId="{3CF519A0-4616-4B11-B31E-619F6FD4208A}">
      <dgm:prSet phldrT="[Text]" custT="1"/>
      <dgm:spPr/>
      <dgm:t>
        <a:bodyPr/>
        <a:lstStyle/>
        <a:p>
          <a:pPr>
            <a:lnSpc>
              <a:spcPct val="114000"/>
            </a:lnSpc>
            <a:spcBef>
              <a:spcPts val="600"/>
            </a:spcBef>
            <a:spcAft>
              <a:spcPts val="600"/>
            </a:spcAft>
          </a:pPr>
          <a:r>
            <a:rPr lang="en-AU" sz="2000"/>
            <a:t>Tolerable Risks</a:t>
          </a:r>
        </a:p>
      </dgm:t>
    </dgm:pt>
    <dgm:pt modelId="{A4B6BB38-82E7-4CCE-BE68-40CEF5CF4311}" type="parTrans" cxnId="{793D321B-E65C-4C8F-9943-FD83A8ABA709}">
      <dgm:prSet/>
      <dgm:spPr/>
      <dgm:t>
        <a:bodyPr/>
        <a:lstStyle/>
        <a:p>
          <a:pPr>
            <a:lnSpc>
              <a:spcPct val="114000"/>
            </a:lnSpc>
            <a:spcBef>
              <a:spcPts val="600"/>
            </a:spcBef>
            <a:spcAft>
              <a:spcPts val="600"/>
            </a:spcAft>
          </a:pPr>
          <a:endParaRPr lang="en-AU" sz="2000"/>
        </a:p>
      </dgm:t>
    </dgm:pt>
    <dgm:pt modelId="{56E20199-305F-456C-983C-39A9047F040E}" type="sibTrans" cxnId="{793D321B-E65C-4C8F-9943-FD83A8ABA709}">
      <dgm:prSet/>
      <dgm:spPr/>
      <dgm:t>
        <a:bodyPr/>
        <a:lstStyle/>
        <a:p>
          <a:pPr>
            <a:lnSpc>
              <a:spcPct val="114000"/>
            </a:lnSpc>
            <a:spcBef>
              <a:spcPts val="600"/>
            </a:spcBef>
            <a:spcAft>
              <a:spcPts val="600"/>
            </a:spcAft>
          </a:pPr>
          <a:endParaRPr lang="en-AU" sz="2000"/>
        </a:p>
      </dgm:t>
    </dgm:pt>
    <dgm:pt modelId="{42AA83EF-134B-4990-BC37-12765B8289A6}">
      <dgm:prSet phldrT="[Text]" custT="1"/>
      <dgm:spPr/>
      <dgm:t>
        <a:bodyPr/>
        <a:lstStyle/>
        <a:p>
          <a:pPr>
            <a:lnSpc>
              <a:spcPct val="114000"/>
            </a:lnSpc>
            <a:spcBef>
              <a:spcPts val="600"/>
            </a:spcBef>
            <a:spcAft>
              <a:spcPts val="600"/>
            </a:spcAft>
          </a:pPr>
          <a:r>
            <a:rPr lang="en-AU" sz="2000" dirty="0"/>
            <a:t>Learning Culture</a:t>
          </a:r>
        </a:p>
      </dgm:t>
    </dgm:pt>
    <dgm:pt modelId="{8DA51F63-655B-4650-932B-FF7D74D22248}" type="parTrans" cxnId="{A5414F5C-7973-47FA-9D28-52B0E5954128}">
      <dgm:prSet/>
      <dgm:spPr/>
      <dgm:t>
        <a:bodyPr/>
        <a:lstStyle/>
        <a:p>
          <a:pPr>
            <a:lnSpc>
              <a:spcPct val="114000"/>
            </a:lnSpc>
            <a:spcBef>
              <a:spcPts val="600"/>
            </a:spcBef>
            <a:spcAft>
              <a:spcPts val="600"/>
            </a:spcAft>
          </a:pPr>
          <a:endParaRPr lang="en-AU" sz="2000"/>
        </a:p>
      </dgm:t>
    </dgm:pt>
    <dgm:pt modelId="{55C4843D-7034-4D0D-A71C-2E5F5F9825F4}" type="sibTrans" cxnId="{A5414F5C-7973-47FA-9D28-52B0E5954128}">
      <dgm:prSet/>
      <dgm:spPr/>
      <dgm:t>
        <a:bodyPr/>
        <a:lstStyle/>
        <a:p>
          <a:pPr>
            <a:lnSpc>
              <a:spcPct val="114000"/>
            </a:lnSpc>
            <a:spcBef>
              <a:spcPts val="600"/>
            </a:spcBef>
            <a:spcAft>
              <a:spcPts val="600"/>
            </a:spcAft>
          </a:pPr>
          <a:endParaRPr lang="en-AU" sz="2000"/>
        </a:p>
      </dgm:t>
    </dgm:pt>
    <dgm:pt modelId="{1A7EB814-A6A4-4F5B-87BE-8433B2E4062D}" type="pres">
      <dgm:prSet presAssocID="{4BA15C34-D848-4056-9515-5C57CDC1A6A5}" presName="diagram" presStyleCnt="0">
        <dgm:presLayoutVars>
          <dgm:dir/>
          <dgm:resizeHandles val="exact"/>
        </dgm:presLayoutVars>
      </dgm:prSet>
      <dgm:spPr/>
    </dgm:pt>
    <dgm:pt modelId="{F84DFE5B-AE41-4FE3-8385-BE57794E93C3}" type="pres">
      <dgm:prSet presAssocID="{46F1A3ED-2783-48ED-9C3C-9E5B7CA5D437}" presName="node" presStyleLbl="node1" presStyleIdx="0" presStyleCnt="4" custScaleX="142425">
        <dgm:presLayoutVars>
          <dgm:bulletEnabled val="1"/>
        </dgm:presLayoutVars>
      </dgm:prSet>
      <dgm:spPr/>
    </dgm:pt>
    <dgm:pt modelId="{C4E1952E-4ABA-44F8-8295-C3D2531313E2}" type="pres">
      <dgm:prSet presAssocID="{9F702FB0-6BD9-4720-B16E-8A22CABFE812}" presName="sibTrans" presStyleCnt="0"/>
      <dgm:spPr/>
    </dgm:pt>
    <dgm:pt modelId="{9F23A461-8095-485A-BA40-0B0538DAF5FC}" type="pres">
      <dgm:prSet presAssocID="{D7DCE720-20C2-4375-A514-AC718594030E}" presName="node" presStyleLbl="node1" presStyleIdx="1" presStyleCnt="4" custScaleX="142425">
        <dgm:presLayoutVars>
          <dgm:bulletEnabled val="1"/>
        </dgm:presLayoutVars>
      </dgm:prSet>
      <dgm:spPr/>
    </dgm:pt>
    <dgm:pt modelId="{BD3669F5-2AAC-4E85-B5B3-525972E2BEC9}" type="pres">
      <dgm:prSet presAssocID="{FA654665-068F-4F00-8510-D6EC784ACD57}" presName="sibTrans" presStyleCnt="0"/>
      <dgm:spPr/>
    </dgm:pt>
    <dgm:pt modelId="{9500483B-6701-4EE6-A6ED-FBE849729CAC}" type="pres">
      <dgm:prSet presAssocID="{3CF519A0-4616-4B11-B31E-619F6FD4208A}" presName="node" presStyleLbl="node1" presStyleIdx="2" presStyleCnt="4" custScaleX="142425">
        <dgm:presLayoutVars>
          <dgm:bulletEnabled val="1"/>
        </dgm:presLayoutVars>
      </dgm:prSet>
      <dgm:spPr/>
    </dgm:pt>
    <dgm:pt modelId="{F6B885C0-001A-4D33-B661-B2BE84DEF4FD}" type="pres">
      <dgm:prSet presAssocID="{56E20199-305F-456C-983C-39A9047F040E}" presName="sibTrans" presStyleCnt="0"/>
      <dgm:spPr/>
    </dgm:pt>
    <dgm:pt modelId="{BC6D3B52-085D-4280-837F-9C017072A5ED}" type="pres">
      <dgm:prSet presAssocID="{42AA83EF-134B-4990-BC37-12765B8289A6}" presName="node" presStyleLbl="node1" presStyleIdx="3" presStyleCnt="4" custScaleX="142425">
        <dgm:presLayoutVars>
          <dgm:bulletEnabled val="1"/>
        </dgm:presLayoutVars>
      </dgm:prSet>
      <dgm:spPr/>
    </dgm:pt>
  </dgm:ptLst>
  <dgm:cxnLst>
    <dgm:cxn modelId="{E88DDA0A-05E9-40BF-B09B-1A3E84067374}" type="presOf" srcId="{46F1A3ED-2783-48ED-9C3C-9E5B7CA5D437}" destId="{F84DFE5B-AE41-4FE3-8385-BE57794E93C3}" srcOrd="0" destOrd="0" presId="urn:microsoft.com/office/officeart/2005/8/layout/default"/>
    <dgm:cxn modelId="{793D321B-E65C-4C8F-9943-FD83A8ABA709}" srcId="{4BA15C34-D848-4056-9515-5C57CDC1A6A5}" destId="{3CF519A0-4616-4B11-B31E-619F6FD4208A}" srcOrd="2" destOrd="0" parTransId="{A4B6BB38-82E7-4CCE-BE68-40CEF5CF4311}" sibTransId="{56E20199-305F-456C-983C-39A9047F040E}"/>
    <dgm:cxn modelId="{636E3C31-29FE-41D6-9848-FCBFF41CC7D2}" type="presOf" srcId="{4BA15C34-D848-4056-9515-5C57CDC1A6A5}" destId="{1A7EB814-A6A4-4F5B-87BE-8433B2E4062D}" srcOrd="0" destOrd="0" presId="urn:microsoft.com/office/officeart/2005/8/layout/default"/>
    <dgm:cxn modelId="{A5414F5C-7973-47FA-9D28-52B0E5954128}" srcId="{4BA15C34-D848-4056-9515-5C57CDC1A6A5}" destId="{42AA83EF-134B-4990-BC37-12765B8289A6}" srcOrd="3" destOrd="0" parTransId="{8DA51F63-655B-4650-932B-FF7D74D22248}" sibTransId="{55C4843D-7034-4D0D-A71C-2E5F5F9825F4}"/>
    <dgm:cxn modelId="{2A5E148E-A1E3-4859-B56D-AA87880193A8}" type="presOf" srcId="{42AA83EF-134B-4990-BC37-12765B8289A6}" destId="{BC6D3B52-085D-4280-837F-9C017072A5ED}" srcOrd="0" destOrd="0" presId="urn:microsoft.com/office/officeart/2005/8/layout/default"/>
    <dgm:cxn modelId="{60CA069B-FF46-4265-9F6A-DFFBFDB5FAAD}" type="presOf" srcId="{D7DCE720-20C2-4375-A514-AC718594030E}" destId="{9F23A461-8095-485A-BA40-0B0538DAF5FC}" srcOrd="0" destOrd="0" presId="urn:microsoft.com/office/officeart/2005/8/layout/default"/>
    <dgm:cxn modelId="{AC59099B-0359-41FB-ACC2-EE0C85C98A9A}" srcId="{4BA15C34-D848-4056-9515-5C57CDC1A6A5}" destId="{46F1A3ED-2783-48ED-9C3C-9E5B7CA5D437}" srcOrd="0" destOrd="0" parTransId="{3336B0A9-D019-4987-96C8-C64F2F5F48B5}" sibTransId="{9F702FB0-6BD9-4720-B16E-8A22CABFE812}"/>
    <dgm:cxn modelId="{3E8D1CAA-BE3B-4F81-A8CD-EED068F329CD}" srcId="{4BA15C34-D848-4056-9515-5C57CDC1A6A5}" destId="{D7DCE720-20C2-4375-A514-AC718594030E}" srcOrd="1" destOrd="0" parTransId="{9FB9E781-4C41-4FCD-BBCA-FF3F2C97EA4F}" sibTransId="{FA654665-068F-4F00-8510-D6EC784ACD57}"/>
    <dgm:cxn modelId="{C9513FFF-957C-4296-9E3A-58E7A87F2439}" type="presOf" srcId="{3CF519A0-4616-4B11-B31E-619F6FD4208A}" destId="{9500483B-6701-4EE6-A6ED-FBE849729CAC}" srcOrd="0" destOrd="0" presId="urn:microsoft.com/office/officeart/2005/8/layout/default"/>
    <dgm:cxn modelId="{67CB22BC-0AB6-46C1-85F6-94842D06F71E}" type="presParOf" srcId="{1A7EB814-A6A4-4F5B-87BE-8433B2E4062D}" destId="{F84DFE5B-AE41-4FE3-8385-BE57794E93C3}" srcOrd="0" destOrd="0" presId="urn:microsoft.com/office/officeart/2005/8/layout/default"/>
    <dgm:cxn modelId="{AD5C87CD-F82E-4168-866B-015170E8E897}" type="presParOf" srcId="{1A7EB814-A6A4-4F5B-87BE-8433B2E4062D}" destId="{C4E1952E-4ABA-44F8-8295-C3D2531313E2}" srcOrd="1" destOrd="0" presId="urn:microsoft.com/office/officeart/2005/8/layout/default"/>
    <dgm:cxn modelId="{41C6DBAE-B64D-4A6C-ADBF-D658B5FD84ED}" type="presParOf" srcId="{1A7EB814-A6A4-4F5B-87BE-8433B2E4062D}" destId="{9F23A461-8095-485A-BA40-0B0538DAF5FC}" srcOrd="2" destOrd="0" presId="urn:microsoft.com/office/officeart/2005/8/layout/default"/>
    <dgm:cxn modelId="{B572687F-22BD-4F73-8DD2-3E89829C452E}" type="presParOf" srcId="{1A7EB814-A6A4-4F5B-87BE-8433B2E4062D}" destId="{BD3669F5-2AAC-4E85-B5B3-525972E2BEC9}" srcOrd="3" destOrd="0" presId="urn:microsoft.com/office/officeart/2005/8/layout/default"/>
    <dgm:cxn modelId="{FA926D33-F7B5-45E8-BFE5-4CD7C1898AA8}" type="presParOf" srcId="{1A7EB814-A6A4-4F5B-87BE-8433B2E4062D}" destId="{9500483B-6701-4EE6-A6ED-FBE849729CAC}" srcOrd="4" destOrd="0" presId="urn:microsoft.com/office/officeart/2005/8/layout/default"/>
    <dgm:cxn modelId="{B6D839A7-6AB2-4C38-A72E-E13D8B392F58}" type="presParOf" srcId="{1A7EB814-A6A4-4F5B-87BE-8433B2E4062D}" destId="{F6B885C0-001A-4D33-B661-B2BE84DEF4FD}" srcOrd="5" destOrd="0" presId="urn:microsoft.com/office/officeart/2005/8/layout/default"/>
    <dgm:cxn modelId="{ADCBB18C-537E-480A-A4DF-16827F60CFC0}" type="presParOf" srcId="{1A7EB814-A6A4-4F5B-87BE-8433B2E4062D}" destId="{BC6D3B52-085D-4280-837F-9C017072A5E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A20BA4B-9255-480B-9EC2-730A003342EB}" type="doc">
      <dgm:prSet loTypeId="urn:microsoft.com/office/officeart/2005/8/layout/hProcess9" loCatId="process" qsTypeId="urn:microsoft.com/office/officeart/2005/8/quickstyle/simple1" qsCatId="simple" csTypeId="urn:microsoft.com/office/officeart/2005/8/colors/colorful5" csCatId="colorful" phldr="1"/>
      <dgm:spPr/>
    </dgm:pt>
    <dgm:pt modelId="{2631ED3B-ED3F-4FE7-8793-A803206C58B8}">
      <dgm:prSet phldrT="[Text]" custT="1"/>
      <dgm:spPr>
        <a:solidFill>
          <a:srgbClr val="458DCF"/>
        </a:solidFill>
      </dgm:spPr>
      <dgm:t>
        <a:bodyPr/>
        <a:lstStyle/>
        <a:p>
          <a:pPr algn="ctr">
            <a:lnSpc>
              <a:spcPct val="114000"/>
            </a:lnSpc>
            <a:spcBef>
              <a:spcPts val="600"/>
            </a:spcBef>
            <a:spcAft>
              <a:spcPts val="600"/>
            </a:spcAft>
          </a:pPr>
          <a:r>
            <a:rPr lang="en-AU" sz="2000"/>
            <a:t>Information Gathering and Assessment</a:t>
          </a:r>
        </a:p>
      </dgm:t>
    </dgm:pt>
    <dgm:pt modelId="{B3F51824-DE9E-4A16-B310-D962B5DCDF7E}" type="parTrans" cxnId="{F475272C-394B-4ADC-9D6C-4C8C6E7BB6B9}">
      <dgm:prSet/>
      <dgm:spPr/>
      <dgm:t>
        <a:bodyPr/>
        <a:lstStyle/>
        <a:p>
          <a:pPr algn="ctr">
            <a:lnSpc>
              <a:spcPct val="114000"/>
            </a:lnSpc>
            <a:spcBef>
              <a:spcPts val="600"/>
            </a:spcBef>
            <a:spcAft>
              <a:spcPts val="600"/>
            </a:spcAft>
          </a:pPr>
          <a:endParaRPr lang="en-AU" sz="2000"/>
        </a:p>
      </dgm:t>
    </dgm:pt>
    <dgm:pt modelId="{7B2010AE-84FD-4D89-8416-2D09D4F9E8B3}" type="sibTrans" cxnId="{F475272C-394B-4ADC-9D6C-4C8C6E7BB6B9}">
      <dgm:prSet/>
      <dgm:spPr/>
      <dgm:t>
        <a:bodyPr/>
        <a:lstStyle/>
        <a:p>
          <a:pPr algn="ctr">
            <a:lnSpc>
              <a:spcPct val="114000"/>
            </a:lnSpc>
            <a:spcBef>
              <a:spcPts val="600"/>
            </a:spcBef>
            <a:spcAft>
              <a:spcPts val="600"/>
            </a:spcAft>
          </a:pPr>
          <a:endParaRPr lang="en-AU" sz="2000"/>
        </a:p>
      </dgm:t>
    </dgm:pt>
    <dgm:pt modelId="{51C415A3-A106-4529-A404-034E9A1C2237}">
      <dgm:prSet phldrT="[Text]" custT="1"/>
      <dgm:spPr>
        <a:solidFill>
          <a:srgbClr val="3CBE99"/>
        </a:solidFill>
      </dgm:spPr>
      <dgm:t>
        <a:bodyPr/>
        <a:lstStyle/>
        <a:p>
          <a:pPr algn="ctr">
            <a:lnSpc>
              <a:spcPct val="114000"/>
            </a:lnSpc>
            <a:spcBef>
              <a:spcPts val="600"/>
            </a:spcBef>
            <a:spcAft>
              <a:spcPts val="600"/>
            </a:spcAft>
          </a:pPr>
          <a:r>
            <a:rPr lang="en-AU" sz="2000" dirty="0"/>
            <a:t>Planning</a:t>
          </a:r>
        </a:p>
      </dgm:t>
    </dgm:pt>
    <dgm:pt modelId="{725CC478-D900-42E4-AB89-65746517548F}" type="parTrans" cxnId="{66ECCF8B-BF54-4BD5-807D-7BE3F60D2D99}">
      <dgm:prSet/>
      <dgm:spPr/>
      <dgm:t>
        <a:bodyPr/>
        <a:lstStyle/>
        <a:p>
          <a:pPr algn="ctr">
            <a:lnSpc>
              <a:spcPct val="114000"/>
            </a:lnSpc>
            <a:spcBef>
              <a:spcPts val="600"/>
            </a:spcBef>
            <a:spcAft>
              <a:spcPts val="600"/>
            </a:spcAft>
          </a:pPr>
          <a:endParaRPr lang="en-AU" sz="2000"/>
        </a:p>
      </dgm:t>
    </dgm:pt>
    <dgm:pt modelId="{94DF0153-C774-4095-A52F-77B36427A13F}" type="sibTrans" cxnId="{66ECCF8B-BF54-4BD5-807D-7BE3F60D2D99}">
      <dgm:prSet/>
      <dgm:spPr/>
      <dgm:t>
        <a:bodyPr/>
        <a:lstStyle/>
        <a:p>
          <a:pPr algn="ctr">
            <a:lnSpc>
              <a:spcPct val="114000"/>
            </a:lnSpc>
            <a:spcBef>
              <a:spcPts val="600"/>
            </a:spcBef>
            <a:spcAft>
              <a:spcPts val="600"/>
            </a:spcAft>
          </a:pPr>
          <a:endParaRPr lang="en-AU" sz="2000"/>
        </a:p>
      </dgm:t>
    </dgm:pt>
    <dgm:pt modelId="{52083521-3ACC-44ED-8939-40CD939FB551}">
      <dgm:prSet phldrT="[Text]" custT="1"/>
      <dgm:spPr/>
      <dgm:t>
        <a:bodyPr/>
        <a:lstStyle/>
        <a:p>
          <a:pPr algn="ctr">
            <a:lnSpc>
              <a:spcPct val="114000"/>
            </a:lnSpc>
            <a:spcBef>
              <a:spcPts val="600"/>
            </a:spcBef>
            <a:spcAft>
              <a:spcPts val="600"/>
            </a:spcAft>
          </a:pPr>
          <a:r>
            <a:rPr lang="en-AU" sz="2000"/>
            <a:t>Monitoring and Review</a:t>
          </a:r>
        </a:p>
      </dgm:t>
    </dgm:pt>
    <dgm:pt modelId="{DAB1D934-3C66-4B85-9115-CCF07CF39B1B}" type="parTrans" cxnId="{335BC76C-D504-4C3E-916A-4B035A606109}">
      <dgm:prSet/>
      <dgm:spPr/>
      <dgm:t>
        <a:bodyPr/>
        <a:lstStyle/>
        <a:p>
          <a:pPr algn="ctr">
            <a:lnSpc>
              <a:spcPct val="114000"/>
            </a:lnSpc>
            <a:spcBef>
              <a:spcPts val="600"/>
            </a:spcBef>
            <a:spcAft>
              <a:spcPts val="600"/>
            </a:spcAft>
          </a:pPr>
          <a:endParaRPr lang="en-AU" sz="2000"/>
        </a:p>
      </dgm:t>
    </dgm:pt>
    <dgm:pt modelId="{597D4501-03E8-4910-B037-8638089FB645}" type="sibTrans" cxnId="{335BC76C-D504-4C3E-916A-4B035A606109}">
      <dgm:prSet/>
      <dgm:spPr/>
      <dgm:t>
        <a:bodyPr/>
        <a:lstStyle/>
        <a:p>
          <a:pPr algn="ctr">
            <a:lnSpc>
              <a:spcPct val="114000"/>
            </a:lnSpc>
            <a:spcBef>
              <a:spcPts val="600"/>
            </a:spcBef>
            <a:spcAft>
              <a:spcPts val="600"/>
            </a:spcAft>
          </a:pPr>
          <a:endParaRPr lang="en-AU" sz="2000"/>
        </a:p>
      </dgm:t>
    </dgm:pt>
    <dgm:pt modelId="{769FB219-35FB-4F6E-9D1A-6E487EB2C6C7}" type="pres">
      <dgm:prSet presAssocID="{4A20BA4B-9255-480B-9EC2-730A003342EB}" presName="CompostProcess" presStyleCnt="0">
        <dgm:presLayoutVars>
          <dgm:dir/>
          <dgm:resizeHandles val="exact"/>
        </dgm:presLayoutVars>
      </dgm:prSet>
      <dgm:spPr/>
    </dgm:pt>
    <dgm:pt modelId="{D85BE51E-7EA3-44E0-90B7-513FA335731A}" type="pres">
      <dgm:prSet presAssocID="{4A20BA4B-9255-480B-9EC2-730A003342EB}" presName="arrow" presStyleLbl="bgShp" presStyleIdx="0" presStyleCnt="1"/>
      <dgm:spPr/>
    </dgm:pt>
    <dgm:pt modelId="{D4FFED2C-3B1A-421C-B5EB-9A00C26246DA}" type="pres">
      <dgm:prSet presAssocID="{4A20BA4B-9255-480B-9EC2-730A003342EB}" presName="linearProcess" presStyleCnt="0"/>
      <dgm:spPr/>
    </dgm:pt>
    <dgm:pt modelId="{80344E83-77DE-4FED-A6DA-EF40FCC79B6F}" type="pres">
      <dgm:prSet presAssocID="{2631ED3B-ED3F-4FE7-8793-A803206C58B8}" presName="textNode" presStyleLbl="node1" presStyleIdx="0" presStyleCnt="3">
        <dgm:presLayoutVars>
          <dgm:bulletEnabled val="1"/>
        </dgm:presLayoutVars>
      </dgm:prSet>
      <dgm:spPr/>
    </dgm:pt>
    <dgm:pt modelId="{FDACF148-9DC0-430C-AB78-3B62CE5051D9}" type="pres">
      <dgm:prSet presAssocID="{7B2010AE-84FD-4D89-8416-2D09D4F9E8B3}" presName="sibTrans" presStyleCnt="0"/>
      <dgm:spPr/>
    </dgm:pt>
    <dgm:pt modelId="{76019A13-EEB1-45F7-98A4-F32AAA7803F3}" type="pres">
      <dgm:prSet presAssocID="{51C415A3-A106-4529-A404-034E9A1C2237}" presName="textNode" presStyleLbl="node1" presStyleIdx="1" presStyleCnt="3">
        <dgm:presLayoutVars>
          <dgm:bulletEnabled val="1"/>
        </dgm:presLayoutVars>
      </dgm:prSet>
      <dgm:spPr/>
    </dgm:pt>
    <dgm:pt modelId="{6E8CD520-D1CC-4FFD-BFFB-F56C5FEB9D5F}" type="pres">
      <dgm:prSet presAssocID="{94DF0153-C774-4095-A52F-77B36427A13F}" presName="sibTrans" presStyleCnt="0"/>
      <dgm:spPr/>
    </dgm:pt>
    <dgm:pt modelId="{8CD3E809-B0A1-4390-9B57-C1B838E1CE04}" type="pres">
      <dgm:prSet presAssocID="{52083521-3ACC-44ED-8939-40CD939FB551}" presName="textNode" presStyleLbl="node1" presStyleIdx="2" presStyleCnt="3">
        <dgm:presLayoutVars>
          <dgm:bulletEnabled val="1"/>
        </dgm:presLayoutVars>
      </dgm:prSet>
      <dgm:spPr/>
    </dgm:pt>
  </dgm:ptLst>
  <dgm:cxnLst>
    <dgm:cxn modelId="{E3711B19-624A-435E-9438-0B56DDE901F0}" type="presOf" srcId="{2631ED3B-ED3F-4FE7-8793-A803206C58B8}" destId="{80344E83-77DE-4FED-A6DA-EF40FCC79B6F}" srcOrd="0" destOrd="0" presId="urn:microsoft.com/office/officeart/2005/8/layout/hProcess9"/>
    <dgm:cxn modelId="{F475272C-394B-4ADC-9D6C-4C8C6E7BB6B9}" srcId="{4A20BA4B-9255-480B-9EC2-730A003342EB}" destId="{2631ED3B-ED3F-4FE7-8793-A803206C58B8}" srcOrd="0" destOrd="0" parTransId="{B3F51824-DE9E-4A16-B310-D962B5DCDF7E}" sibTransId="{7B2010AE-84FD-4D89-8416-2D09D4F9E8B3}"/>
    <dgm:cxn modelId="{335BC76C-D504-4C3E-916A-4B035A606109}" srcId="{4A20BA4B-9255-480B-9EC2-730A003342EB}" destId="{52083521-3ACC-44ED-8939-40CD939FB551}" srcOrd="2" destOrd="0" parTransId="{DAB1D934-3C66-4B85-9115-CCF07CF39B1B}" sibTransId="{597D4501-03E8-4910-B037-8638089FB645}"/>
    <dgm:cxn modelId="{9918F94F-136B-4408-A63F-71D2080E1AC9}" type="presOf" srcId="{52083521-3ACC-44ED-8939-40CD939FB551}" destId="{8CD3E809-B0A1-4390-9B57-C1B838E1CE04}" srcOrd="0" destOrd="0" presId="urn:microsoft.com/office/officeart/2005/8/layout/hProcess9"/>
    <dgm:cxn modelId="{CBDFB672-7E6A-4E44-889B-5E5FBCE0B7A4}" type="presOf" srcId="{4A20BA4B-9255-480B-9EC2-730A003342EB}" destId="{769FB219-35FB-4F6E-9D1A-6E487EB2C6C7}" srcOrd="0" destOrd="0" presId="urn:microsoft.com/office/officeart/2005/8/layout/hProcess9"/>
    <dgm:cxn modelId="{810EC57E-00E4-442E-A73A-897036122FF4}" type="presOf" srcId="{51C415A3-A106-4529-A404-034E9A1C2237}" destId="{76019A13-EEB1-45F7-98A4-F32AAA7803F3}" srcOrd="0" destOrd="0" presId="urn:microsoft.com/office/officeart/2005/8/layout/hProcess9"/>
    <dgm:cxn modelId="{66ECCF8B-BF54-4BD5-807D-7BE3F60D2D99}" srcId="{4A20BA4B-9255-480B-9EC2-730A003342EB}" destId="{51C415A3-A106-4529-A404-034E9A1C2237}" srcOrd="1" destOrd="0" parTransId="{725CC478-D900-42E4-AB89-65746517548F}" sibTransId="{94DF0153-C774-4095-A52F-77B36427A13F}"/>
    <dgm:cxn modelId="{369F5DEF-B0E6-45DC-BC3A-A3D9D99641CD}" type="presParOf" srcId="{769FB219-35FB-4F6E-9D1A-6E487EB2C6C7}" destId="{D85BE51E-7EA3-44E0-90B7-513FA335731A}" srcOrd="0" destOrd="0" presId="urn:microsoft.com/office/officeart/2005/8/layout/hProcess9"/>
    <dgm:cxn modelId="{32EEAEC5-11AF-46D6-85BF-A928936A930D}" type="presParOf" srcId="{769FB219-35FB-4F6E-9D1A-6E487EB2C6C7}" destId="{D4FFED2C-3B1A-421C-B5EB-9A00C26246DA}" srcOrd="1" destOrd="0" presId="urn:microsoft.com/office/officeart/2005/8/layout/hProcess9"/>
    <dgm:cxn modelId="{34E3C605-D571-4780-9473-309E40AAC95F}" type="presParOf" srcId="{D4FFED2C-3B1A-421C-B5EB-9A00C26246DA}" destId="{80344E83-77DE-4FED-A6DA-EF40FCC79B6F}" srcOrd="0" destOrd="0" presId="urn:microsoft.com/office/officeart/2005/8/layout/hProcess9"/>
    <dgm:cxn modelId="{946E71F0-9A36-4736-9213-A72AB85D314F}" type="presParOf" srcId="{D4FFED2C-3B1A-421C-B5EB-9A00C26246DA}" destId="{FDACF148-9DC0-430C-AB78-3B62CE5051D9}" srcOrd="1" destOrd="0" presId="urn:microsoft.com/office/officeart/2005/8/layout/hProcess9"/>
    <dgm:cxn modelId="{061C6A25-AE27-4AC5-8473-4926B4C05AC5}" type="presParOf" srcId="{D4FFED2C-3B1A-421C-B5EB-9A00C26246DA}" destId="{76019A13-EEB1-45F7-98A4-F32AAA7803F3}" srcOrd="2" destOrd="0" presId="urn:microsoft.com/office/officeart/2005/8/layout/hProcess9"/>
    <dgm:cxn modelId="{2BCACBCF-3FFE-46C8-8258-608FF745BD07}" type="presParOf" srcId="{D4FFED2C-3B1A-421C-B5EB-9A00C26246DA}" destId="{6E8CD520-D1CC-4FFD-BFFB-F56C5FEB9D5F}" srcOrd="3" destOrd="0" presId="urn:microsoft.com/office/officeart/2005/8/layout/hProcess9"/>
    <dgm:cxn modelId="{5D275D6F-CF89-49D4-BCFB-15207F76A9C4}" type="presParOf" srcId="{D4FFED2C-3B1A-421C-B5EB-9A00C26246DA}" destId="{8CD3E809-B0A1-4390-9B57-C1B838E1CE0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BCE3F23-177E-4CB8-9828-7BC3A5012C2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D1D4760-E6FD-4B88-8CEE-EF27C20D9CB6}">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Personal Worker Care Role</a:t>
          </a:r>
          <a:endParaRPr lang="en-AU" sz="2000" dirty="0"/>
        </a:p>
      </dgm:t>
    </dgm:pt>
    <dgm:pt modelId="{972FC343-2616-4ED2-AC0F-812F8F226215}" type="parTrans" cxnId="{4770D280-0D9D-4B6B-B9D8-3248D0195659}">
      <dgm:prSet/>
      <dgm:spPr/>
      <dgm:t>
        <a:bodyPr/>
        <a:lstStyle/>
        <a:p>
          <a:pPr>
            <a:lnSpc>
              <a:spcPct val="114000"/>
            </a:lnSpc>
            <a:spcBef>
              <a:spcPts val="600"/>
            </a:spcBef>
            <a:spcAft>
              <a:spcPts val="600"/>
            </a:spcAft>
          </a:pPr>
          <a:endParaRPr lang="en-AU" sz="2000"/>
        </a:p>
      </dgm:t>
    </dgm:pt>
    <dgm:pt modelId="{175DD686-0B9D-4118-8552-F8FF2FADF2BC}" type="sibTrans" cxnId="{4770D280-0D9D-4B6B-B9D8-3248D0195659}">
      <dgm:prSet/>
      <dgm:spPr/>
      <dgm:t>
        <a:bodyPr/>
        <a:lstStyle/>
        <a:p>
          <a:pPr>
            <a:lnSpc>
              <a:spcPct val="114000"/>
            </a:lnSpc>
            <a:spcBef>
              <a:spcPts val="600"/>
            </a:spcBef>
            <a:spcAft>
              <a:spcPts val="600"/>
            </a:spcAft>
          </a:pPr>
          <a:endParaRPr lang="en-AU" sz="2000"/>
        </a:p>
      </dgm:t>
    </dgm:pt>
    <dgm:pt modelId="{78A379A4-C4A2-4119-945E-D0B6E98FF5C1}">
      <dgm:prSet custT="1"/>
      <dgm:spPr>
        <a:solidFill>
          <a:srgbClr val="42BDCA"/>
        </a:solidFill>
      </dgm:spPr>
      <dgm:t>
        <a:bodyPr/>
        <a:lstStyle/>
        <a:p>
          <a:pPr>
            <a:lnSpc>
              <a:spcPct val="114000"/>
            </a:lnSpc>
            <a:spcBef>
              <a:spcPts val="600"/>
            </a:spcBef>
            <a:spcAft>
              <a:spcPts val="600"/>
            </a:spcAft>
          </a:pPr>
          <a:r>
            <a:rPr lang="en-US" sz="2000" dirty="0"/>
            <a:t>Working in a Person’s Home</a:t>
          </a:r>
        </a:p>
      </dgm:t>
    </dgm:pt>
    <dgm:pt modelId="{005522F9-F8DC-4D13-ABF0-241ADF093A30}" type="parTrans" cxnId="{5FBF61AE-A488-42E6-A5F4-7A9235B13249}">
      <dgm:prSet/>
      <dgm:spPr/>
      <dgm:t>
        <a:bodyPr/>
        <a:lstStyle/>
        <a:p>
          <a:pPr>
            <a:lnSpc>
              <a:spcPct val="114000"/>
            </a:lnSpc>
            <a:spcBef>
              <a:spcPts val="600"/>
            </a:spcBef>
            <a:spcAft>
              <a:spcPts val="600"/>
            </a:spcAft>
          </a:pPr>
          <a:endParaRPr lang="en-AU" sz="2000"/>
        </a:p>
      </dgm:t>
    </dgm:pt>
    <dgm:pt modelId="{3891D6AC-BC95-44F7-9D7D-5E407B5FDC5D}" type="sibTrans" cxnId="{5FBF61AE-A488-42E6-A5F4-7A9235B13249}">
      <dgm:prSet/>
      <dgm:spPr/>
      <dgm:t>
        <a:bodyPr/>
        <a:lstStyle/>
        <a:p>
          <a:pPr>
            <a:lnSpc>
              <a:spcPct val="114000"/>
            </a:lnSpc>
            <a:spcBef>
              <a:spcPts val="600"/>
            </a:spcBef>
            <a:spcAft>
              <a:spcPts val="600"/>
            </a:spcAft>
          </a:pPr>
          <a:endParaRPr lang="en-AU" sz="2000"/>
        </a:p>
      </dgm:t>
    </dgm:pt>
    <dgm:pt modelId="{5F88727A-C9CB-45CE-B6B6-8E4889AF0BD7}">
      <dgm:prSet custT="1"/>
      <dgm:spPr>
        <a:solidFill>
          <a:srgbClr val="3CBE99"/>
        </a:solidFill>
      </dgm:spPr>
      <dgm:t>
        <a:bodyPr/>
        <a:lstStyle/>
        <a:p>
          <a:pPr>
            <a:lnSpc>
              <a:spcPct val="114000"/>
            </a:lnSpc>
            <a:spcBef>
              <a:spcPts val="600"/>
            </a:spcBef>
            <a:spcAft>
              <a:spcPts val="600"/>
            </a:spcAft>
          </a:pPr>
          <a:r>
            <a:rPr lang="en-US" sz="2000" dirty="0"/>
            <a:t>Assisting a Person to Engage Outside of Their Regular Setting</a:t>
          </a:r>
        </a:p>
      </dgm:t>
    </dgm:pt>
    <dgm:pt modelId="{C2A49C8F-9E23-4B4C-B02C-EBE67FACFF76}" type="parTrans" cxnId="{0AD02539-12CB-4664-83E9-1F820C8E865F}">
      <dgm:prSet/>
      <dgm:spPr/>
      <dgm:t>
        <a:bodyPr/>
        <a:lstStyle/>
        <a:p>
          <a:pPr>
            <a:lnSpc>
              <a:spcPct val="114000"/>
            </a:lnSpc>
            <a:spcBef>
              <a:spcPts val="600"/>
            </a:spcBef>
            <a:spcAft>
              <a:spcPts val="600"/>
            </a:spcAft>
          </a:pPr>
          <a:endParaRPr lang="en-AU" sz="2000"/>
        </a:p>
      </dgm:t>
    </dgm:pt>
    <dgm:pt modelId="{061E30A7-36F5-4B1E-BD6E-3552598BF469}" type="sibTrans" cxnId="{0AD02539-12CB-4664-83E9-1F820C8E865F}">
      <dgm:prSet/>
      <dgm:spPr/>
      <dgm:t>
        <a:bodyPr/>
        <a:lstStyle/>
        <a:p>
          <a:pPr>
            <a:lnSpc>
              <a:spcPct val="114000"/>
            </a:lnSpc>
            <a:spcBef>
              <a:spcPts val="600"/>
            </a:spcBef>
            <a:spcAft>
              <a:spcPts val="600"/>
            </a:spcAft>
          </a:pPr>
          <a:endParaRPr lang="en-AU" sz="2000"/>
        </a:p>
      </dgm:t>
    </dgm:pt>
    <dgm:pt modelId="{CDAF4167-9DDC-4090-ADEC-B78692F3E430}">
      <dgm:prSet custT="1"/>
      <dgm:spPr/>
      <dgm:t>
        <a:bodyPr/>
        <a:lstStyle/>
        <a:p>
          <a:pPr>
            <a:lnSpc>
              <a:spcPct val="114000"/>
            </a:lnSpc>
            <a:spcBef>
              <a:spcPts val="600"/>
            </a:spcBef>
            <a:spcAft>
              <a:spcPts val="600"/>
            </a:spcAft>
          </a:pPr>
          <a:r>
            <a:rPr lang="en-US" sz="2000"/>
            <a:t>Planning an Activity</a:t>
          </a:r>
          <a:endParaRPr lang="en-US" sz="2000" dirty="0"/>
        </a:p>
      </dgm:t>
    </dgm:pt>
    <dgm:pt modelId="{9F4CCC5C-CBDF-429E-9347-D8258E3F3A3B}" type="parTrans" cxnId="{CC5E15CA-F1C7-4473-87E1-0DB2C28F5EC0}">
      <dgm:prSet/>
      <dgm:spPr/>
      <dgm:t>
        <a:bodyPr/>
        <a:lstStyle/>
        <a:p>
          <a:pPr>
            <a:lnSpc>
              <a:spcPct val="114000"/>
            </a:lnSpc>
            <a:spcBef>
              <a:spcPts val="600"/>
            </a:spcBef>
            <a:spcAft>
              <a:spcPts val="600"/>
            </a:spcAft>
          </a:pPr>
          <a:endParaRPr lang="en-AU" sz="2000"/>
        </a:p>
      </dgm:t>
    </dgm:pt>
    <dgm:pt modelId="{7A646446-1F8E-4729-8D54-B83D07D20714}" type="sibTrans" cxnId="{CC5E15CA-F1C7-4473-87E1-0DB2C28F5EC0}">
      <dgm:prSet/>
      <dgm:spPr/>
      <dgm:t>
        <a:bodyPr/>
        <a:lstStyle/>
        <a:p>
          <a:pPr>
            <a:lnSpc>
              <a:spcPct val="114000"/>
            </a:lnSpc>
            <a:spcBef>
              <a:spcPts val="600"/>
            </a:spcBef>
            <a:spcAft>
              <a:spcPts val="600"/>
            </a:spcAft>
          </a:pPr>
          <a:endParaRPr lang="en-AU" sz="2000"/>
        </a:p>
      </dgm:t>
    </dgm:pt>
    <dgm:pt modelId="{5C720DD8-9AFF-4EC4-A9E3-8A64185834B5}">
      <dgm:prSet custT="1"/>
      <dgm:spPr/>
      <dgm:t>
        <a:bodyPr/>
        <a:lstStyle/>
        <a:p>
          <a:pPr>
            <a:lnSpc>
              <a:spcPct val="114000"/>
            </a:lnSpc>
            <a:spcBef>
              <a:spcPts val="600"/>
            </a:spcBef>
            <a:spcAft>
              <a:spcPts val="600"/>
            </a:spcAft>
          </a:pPr>
          <a:r>
            <a:rPr lang="en-US" sz="2000"/>
            <a:t>Medication</a:t>
          </a:r>
          <a:endParaRPr lang="en-US" sz="2000" dirty="0"/>
        </a:p>
      </dgm:t>
    </dgm:pt>
    <dgm:pt modelId="{5E735E80-6DC6-49C0-9224-3CCAF5B0E633}" type="parTrans" cxnId="{D2DD66AA-55D6-4185-9C91-9ED1995EEF12}">
      <dgm:prSet/>
      <dgm:spPr/>
      <dgm:t>
        <a:bodyPr/>
        <a:lstStyle/>
        <a:p>
          <a:pPr>
            <a:lnSpc>
              <a:spcPct val="114000"/>
            </a:lnSpc>
            <a:spcBef>
              <a:spcPts val="600"/>
            </a:spcBef>
            <a:spcAft>
              <a:spcPts val="600"/>
            </a:spcAft>
          </a:pPr>
          <a:endParaRPr lang="en-AU" sz="2000"/>
        </a:p>
      </dgm:t>
    </dgm:pt>
    <dgm:pt modelId="{77777C5F-DC2B-4720-8C3C-A4D6B6F640EC}" type="sibTrans" cxnId="{D2DD66AA-55D6-4185-9C91-9ED1995EEF12}">
      <dgm:prSet/>
      <dgm:spPr/>
      <dgm:t>
        <a:bodyPr/>
        <a:lstStyle/>
        <a:p>
          <a:pPr>
            <a:lnSpc>
              <a:spcPct val="114000"/>
            </a:lnSpc>
            <a:spcBef>
              <a:spcPts val="600"/>
            </a:spcBef>
            <a:spcAft>
              <a:spcPts val="600"/>
            </a:spcAft>
          </a:pPr>
          <a:endParaRPr lang="en-AU" sz="2000"/>
        </a:p>
      </dgm:t>
    </dgm:pt>
    <dgm:pt modelId="{644AE471-8BFD-4829-923B-1BD46EE93523}" type="pres">
      <dgm:prSet presAssocID="{4BCE3F23-177E-4CB8-9828-7BC3A5012C2E}" presName="linear" presStyleCnt="0">
        <dgm:presLayoutVars>
          <dgm:animLvl val="lvl"/>
          <dgm:resizeHandles val="exact"/>
        </dgm:presLayoutVars>
      </dgm:prSet>
      <dgm:spPr/>
    </dgm:pt>
    <dgm:pt modelId="{DE35016D-C50D-4783-B6D0-A447FB1790D8}" type="pres">
      <dgm:prSet presAssocID="{8D1D4760-E6FD-4B88-8CEE-EF27C20D9CB6}" presName="parentText" presStyleLbl="node1" presStyleIdx="0" presStyleCnt="5">
        <dgm:presLayoutVars>
          <dgm:chMax val="0"/>
          <dgm:bulletEnabled val="1"/>
        </dgm:presLayoutVars>
      </dgm:prSet>
      <dgm:spPr/>
    </dgm:pt>
    <dgm:pt modelId="{0301577B-8041-4670-8017-CA3E0C3F5A9D}" type="pres">
      <dgm:prSet presAssocID="{175DD686-0B9D-4118-8552-F8FF2FADF2BC}" presName="spacer" presStyleCnt="0"/>
      <dgm:spPr/>
    </dgm:pt>
    <dgm:pt modelId="{96FB33BA-08C2-4AE2-B194-48463D341398}" type="pres">
      <dgm:prSet presAssocID="{78A379A4-C4A2-4119-945E-D0B6E98FF5C1}" presName="parentText" presStyleLbl="node1" presStyleIdx="1" presStyleCnt="5">
        <dgm:presLayoutVars>
          <dgm:chMax val="0"/>
          <dgm:bulletEnabled val="1"/>
        </dgm:presLayoutVars>
      </dgm:prSet>
      <dgm:spPr/>
    </dgm:pt>
    <dgm:pt modelId="{07A018E7-AB48-432B-80E2-A99EDB5DC2B1}" type="pres">
      <dgm:prSet presAssocID="{3891D6AC-BC95-44F7-9D7D-5E407B5FDC5D}" presName="spacer" presStyleCnt="0"/>
      <dgm:spPr/>
    </dgm:pt>
    <dgm:pt modelId="{03D70D4D-7BA4-417C-8842-146305E7018C}" type="pres">
      <dgm:prSet presAssocID="{5F88727A-C9CB-45CE-B6B6-8E4889AF0BD7}" presName="parentText" presStyleLbl="node1" presStyleIdx="2" presStyleCnt="5">
        <dgm:presLayoutVars>
          <dgm:chMax val="0"/>
          <dgm:bulletEnabled val="1"/>
        </dgm:presLayoutVars>
      </dgm:prSet>
      <dgm:spPr/>
    </dgm:pt>
    <dgm:pt modelId="{9321924D-C457-4860-A393-2E00EC74B228}" type="pres">
      <dgm:prSet presAssocID="{061E30A7-36F5-4B1E-BD6E-3552598BF469}" presName="spacer" presStyleCnt="0"/>
      <dgm:spPr/>
    </dgm:pt>
    <dgm:pt modelId="{C454B3D2-300C-406C-A5FA-923398226757}" type="pres">
      <dgm:prSet presAssocID="{CDAF4167-9DDC-4090-ADEC-B78692F3E430}" presName="parentText" presStyleLbl="node1" presStyleIdx="3" presStyleCnt="5">
        <dgm:presLayoutVars>
          <dgm:chMax val="0"/>
          <dgm:bulletEnabled val="1"/>
        </dgm:presLayoutVars>
      </dgm:prSet>
      <dgm:spPr/>
    </dgm:pt>
    <dgm:pt modelId="{BB00B22E-EFB9-4248-B8C1-37AF45B56C71}" type="pres">
      <dgm:prSet presAssocID="{7A646446-1F8E-4729-8D54-B83D07D20714}" presName="spacer" presStyleCnt="0"/>
      <dgm:spPr/>
    </dgm:pt>
    <dgm:pt modelId="{768F6F8D-66B4-487D-9F68-EDF273528FC3}" type="pres">
      <dgm:prSet presAssocID="{5C720DD8-9AFF-4EC4-A9E3-8A64185834B5}" presName="parentText" presStyleLbl="node1" presStyleIdx="4" presStyleCnt="5">
        <dgm:presLayoutVars>
          <dgm:chMax val="0"/>
          <dgm:bulletEnabled val="1"/>
        </dgm:presLayoutVars>
      </dgm:prSet>
      <dgm:spPr/>
    </dgm:pt>
  </dgm:ptLst>
  <dgm:cxnLst>
    <dgm:cxn modelId="{A6421928-C696-4985-9985-EA7E4DCE300E}" type="presOf" srcId="{5F88727A-C9CB-45CE-B6B6-8E4889AF0BD7}" destId="{03D70D4D-7BA4-417C-8842-146305E7018C}" srcOrd="0" destOrd="0" presId="urn:microsoft.com/office/officeart/2005/8/layout/vList2"/>
    <dgm:cxn modelId="{35080732-54FC-453D-AF30-879788A2A789}" type="presOf" srcId="{5C720DD8-9AFF-4EC4-A9E3-8A64185834B5}" destId="{768F6F8D-66B4-487D-9F68-EDF273528FC3}" srcOrd="0" destOrd="0" presId="urn:microsoft.com/office/officeart/2005/8/layout/vList2"/>
    <dgm:cxn modelId="{0AD02539-12CB-4664-83E9-1F820C8E865F}" srcId="{4BCE3F23-177E-4CB8-9828-7BC3A5012C2E}" destId="{5F88727A-C9CB-45CE-B6B6-8E4889AF0BD7}" srcOrd="2" destOrd="0" parTransId="{C2A49C8F-9E23-4B4C-B02C-EBE67FACFF76}" sibTransId="{061E30A7-36F5-4B1E-BD6E-3552598BF469}"/>
    <dgm:cxn modelId="{8A21097A-9CD7-43FF-875D-BBBBA1F6927F}" type="presOf" srcId="{78A379A4-C4A2-4119-945E-D0B6E98FF5C1}" destId="{96FB33BA-08C2-4AE2-B194-48463D341398}" srcOrd="0" destOrd="0" presId="urn:microsoft.com/office/officeart/2005/8/layout/vList2"/>
    <dgm:cxn modelId="{4770D280-0D9D-4B6B-B9D8-3248D0195659}" srcId="{4BCE3F23-177E-4CB8-9828-7BC3A5012C2E}" destId="{8D1D4760-E6FD-4B88-8CEE-EF27C20D9CB6}" srcOrd="0" destOrd="0" parTransId="{972FC343-2616-4ED2-AC0F-812F8F226215}" sibTransId="{175DD686-0B9D-4118-8552-F8FF2FADF2BC}"/>
    <dgm:cxn modelId="{E83739A0-42FA-44BD-A2C0-6B05F8CF61A9}" type="presOf" srcId="{8D1D4760-E6FD-4B88-8CEE-EF27C20D9CB6}" destId="{DE35016D-C50D-4783-B6D0-A447FB1790D8}" srcOrd="0" destOrd="0" presId="urn:microsoft.com/office/officeart/2005/8/layout/vList2"/>
    <dgm:cxn modelId="{D2DD66AA-55D6-4185-9C91-9ED1995EEF12}" srcId="{4BCE3F23-177E-4CB8-9828-7BC3A5012C2E}" destId="{5C720DD8-9AFF-4EC4-A9E3-8A64185834B5}" srcOrd="4" destOrd="0" parTransId="{5E735E80-6DC6-49C0-9224-3CCAF5B0E633}" sibTransId="{77777C5F-DC2B-4720-8C3C-A4D6B6F640EC}"/>
    <dgm:cxn modelId="{5FBF61AE-A488-42E6-A5F4-7A9235B13249}" srcId="{4BCE3F23-177E-4CB8-9828-7BC3A5012C2E}" destId="{78A379A4-C4A2-4119-945E-D0B6E98FF5C1}" srcOrd="1" destOrd="0" parTransId="{005522F9-F8DC-4D13-ABF0-241ADF093A30}" sibTransId="{3891D6AC-BC95-44F7-9D7D-5E407B5FDC5D}"/>
    <dgm:cxn modelId="{7900D2B7-19D3-4D5E-AC22-D6F14CF9F7B1}" type="presOf" srcId="{CDAF4167-9DDC-4090-ADEC-B78692F3E430}" destId="{C454B3D2-300C-406C-A5FA-923398226757}" srcOrd="0" destOrd="0" presId="urn:microsoft.com/office/officeart/2005/8/layout/vList2"/>
    <dgm:cxn modelId="{CC5E15CA-F1C7-4473-87E1-0DB2C28F5EC0}" srcId="{4BCE3F23-177E-4CB8-9828-7BC3A5012C2E}" destId="{CDAF4167-9DDC-4090-ADEC-B78692F3E430}" srcOrd="3" destOrd="0" parTransId="{9F4CCC5C-CBDF-429E-9347-D8258E3F3A3B}" sibTransId="{7A646446-1F8E-4729-8D54-B83D07D20714}"/>
    <dgm:cxn modelId="{AC068FFB-AEA9-4A59-97F9-946BE53CB639}" type="presOf" srcId="{4BCE3F23-177E-4CB8-9828-7BC3A5012C2E}" destId="{644AE471-8BFD-4829-923B-1BD46EE93523}" srcOrd="0" destOrd="0" presId="urn:microsoft.com/office/officeart/2005/8/layout/vList2"/>
    <dgm:cxn modelId="{773007BF-BDDE-46C8-A621-B07A513EF0CE}" type="presParOf" srcId="{644AE471-8BFD-4829-923B-1BD46EE93523}" destId="{DE35016D-C50D-4783-B6D0-A447FB1790D8}" srcOrd="0" destOrd="0" presId="urn:microsoft.com/office/officeart/2005/8/layout/vList2"/>
    <dgm:cxn modelId="{D25AA484-3902-48F0-B3C1-CE48F2CC2BE2}" type="presParOf" srcId="{644AE471-8BFD-4829-923B-1BD46EE93523}" destId="{0301577B-8041-4670-8017-CA3E0C3F5A9D}" srcOrd="1" destOrd="0" presId="urn:microsoft.com/office/officeart/2005/8/layout/vList2"/>
    <dgm:cxn modelId="{9D4F9E00-186C-483A-8DAE-7A2667961B42}" type="presParOf" srcId="{644AE471-8BFD-4829-923B-1BD46EE93523}" destId="{96FB33BA-08C2-4AE2-B194-48463D341398}" srcOrd="2" destOrd="0" presId="urn:microsoft.com/office/officeart/2005/8/layout/vList2"/>
    <dgm:cxn modelId="{581B24E1-508A-44B5-956F-ABC765548E70}" type="presParOf" srcId="{644AE471-8BFD-4829-923B-1BD46EE93523}" destId="{07A018E7-AB48-432B-80E2-A99EDB5DC2B1}" srcOrd="3" destOrd="0" presId="urn:microsoft.com/office/officeart/2005/8/layout/vList2"/>
    <dgm:cxn modelId="{97F1BC14-A7F4-4BA1-850B-8427CC1AF081}" type="presParOf" srcId="{644AE471-8BFD-4829-923B-1BD46EE93523}" destId="{03D70D4D-7BA4-417C-8842-146305E7018C}" srcOrd="4" destOrd="0" presId="urn:microsoft.com/office/officeart/2005/8/layout/vList2"/>
    <dgm:cxn modelId="{14B6AA55-58B6-4CE2-973E-693000D9879F}" type="presParOf" srcId="{644AE471-8BFD-4829-923B-1BD46EE93523}" destId="{9321924D-C457-4860-A393-2E00EC74B228}" srcOrd="5" destOrd="0" presId="urn:microsoft.com/office/officeart/2005/8/layout/vList2"/>
    <dgm:cxn modelId="{C9DAE38C-465F-494B-973B-D9D08C6A7FD5}" type="presParOf" srcId="{644AE471-8BFD-4829-923B-1BD46EE93523}" destId="{C454B3D2-300C-406C-A5FA-923398226757}" srcOrd="6" destOrd="0" presId="urn:microsoft.com/office/officeart/2005/8/layout/vList2"/>
    <dgm:cxn modelId="{38BBDF1A-6D7E-4805-B0A5-BA3D00CE22B0}" type="presParOf" srcId="{644AE471-8BFD-4829-923B-1BD46EE93523}" destId="{BB00B22E-EFB9-4248-B8C1-37AF45B56C71}" srcOrd="7" destOrd="0" presId="urn:microsoft.com/office/officeart/2005/8/layout/vList2"/>
    <dgm:cxn modelId="{6636325B-55AD-4C01-88D5-9FF300CDFF22}" type="presParOf" srcId="{644AE471-8BFD-4829-923B-1BD46EE93523}" destId="{768F6F8D-66B4-487D-9F68-EDF273528FC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8E17777-12E8-4F39-8023-2E743AFBF54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7F34D288-DBFE-4BDF-A527-79EDA53D1003}">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Record what actions worked or created a new hazard</a:t>
          </a:r>
        </a:p>
      </dgm:t>
    </dgm:pt>
    <dgm:pt modelId="{57F99F56-CC32-4331-A242-DC29D7137D2E}" type="parTrans" cxnId="{F53E3C0F-0CE1-4B8F-BCA2-A245EA4945E1}">
      <dgm:prSet/>
      <dgm:spPr/>
      <dgm:t>
        <a:bodyPr/>
        <a:lstStyle/>
        <a:p>
          <a:pPr>
            <a:lnSpc>
              <a:spcPct val="114000"/>
            </a:lnSpc>
            <a:spcBef>
              <a:spcPts val="600"/>
            </a:spcBef>
            <a:spcAft>
              <a:spcPts val="600"/>
            </a:spcAft>
          </a:pPr>
          <a:endParaRPr lang="en-AU" sz="2000"/>
        </a:p>
      </dgm:t>
    </dgm:pt>
    <dgm:pt modelId="{3E66AA99-8848-4DDA-A40A-0914CA8D9CEC}" type="sibTrans" cxnId="{F53E3C0F-0CE1-4B8F-BCA2-A245EA4945E1}">
      <dgm:prSet/>
      <dgm:spPr/>
      <dgm:t>
        <a:bodyPr/>
        <a:lstStyle/>
        <a:p>
          <a:pPr>
            <a:lnSpc>
              <a:spcPct val="114000"/>
            </a:lnSpc>
            <a:spcBef>
              <a:spcPts val="600"/>
            </a:spcBef>
            <a:spcAft>
              <a:spcPts val="600"/>
            </a:spcAft>
          </a:pPr>
          <a:endParaRPr lang="en-AU" sz="2000"/>
        </a:p>
      </dgm:t>
    </dgm:pt>
    <dgm:pt modelId="{851E4587-3428-4684-9BAC-242CDC24A35B}">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Have a document trail detailing the justifications for the actions that took place</a:t>
          </a:r>
        </a:p>
      </dgm:t>
    </dgm:pt>
    <dgm:pt modelId="{AAE88C85-2EF6-4E42-AFE8-CF9C96B25782}" type="parTrans" cxnId="{4687A740-8518-4C60-8C94-12A8061B78F7}">
      <dgm:prSet/>
      <dgm:spPr/>
      <dgm:t>
        <a:bodyPr/>
        <a:lstStyle/>
        <a:p>
          <a:pPr>
            <a:lnSpc>
              <a:spcPct val="114000"/>
            </a:lnSpc>
            <a:spcBef>
              <a:spcPts val="600"/>
            </a:spcBef>
            <a:spcAft>
              <a:spcPts val="600"/>
            </a:spcAft>
          </a:pPr>
          <a:endParaRPr lang="en-AU" sz="2000"/>
        </a:p>
      </dgm:t>
    </dgm:pt>
    <dgm:pt modelId="{428A5F79-7738-4AFE-B895-67EE78DD7B84}" type="sibTrans" cxnId="{4687A740-8518-4C60-8C94-12A8061B78F7}">
      <dgm:prSet/>
      <dgm:spPr/>
      <dgm:t>
        <a:bodyPr/>
        <a:lstStyle/>
        <a:p>
          <a:pPr>
            <a:lnSpc>
              <a:spcPct val="114000"/>
            </a:lnSpc>
            <a:spcBef>
              <a:spcPts val="600"/>
            </a:spcBef>
            <a:spcAft>
              <a:spcPts val="600"/>
            </a:spcAft>
          </a:pPr>
          <a:endParaRPr lang="en-AU" sz="2000"/>
        </a:p>
      </dgm:t>
    </dgm:pt>
    <dgm:pt modelId="{8E13397C-BE58-4F2C-A181-7C9B61997B28}">
      <dgm:prSet custT="1"/>
      <dgm:spPr/>
      <dgm:t>
        <a:bodyPr/>
        <a:lstStyle/>
        <a:p>
          <a:pPr>
            <a:lnSpc>
              <a:spcPct val="114000"/>
            </a:lnSpc>
            <a:spcBef>
              <a:spcPts val="600"/>
            </a:spcBef>
            <a:spcAft>
              <a:spcPts val="600"/>
            </a:spcAft>
            <a:buFont typeface="Wingdings" panose="05000000000000000000" pitchFamily="2" charset="2"/>
            <a:buChar char=""/>
          </a:pPr>
          <a:r>
            <a:rPr lang="en-AU" sz="2000" dirty="0"/>
            <a:t>Prepare for the next instance risk needs to be assessed.</a:t>
          </a:r>
        </a:p>
      </dgm:t>
    </dgm:pt>
    <dgm:pt modelId="{29F82A50-A896-419F-B72F-9476BF2628EC}" type="parTrans" cxnId="{A8F0040B-13B8-450D-8632-EDB32A7497FD}">
      <dgm:prSet/>
      <dgm:spPr/>
      <dgm:t>
        <a:bodyPr/>
        <a:lstStyle/>
        <a:p>
          <a:pPr>
            <a:lnSpc>
              <a:spcPct val="114000"/>
            </a:lnSpc>
            <a:spcBef>
              <a:spcPts val="600"/>
            </a:spcBef>
            <a:spcAft>
              <a:spcPts val="600"/>
            </a:spcAft>
          </a:pPr>
          <a:endParaRPr lang="en-AU" sz="2000"/>
        </a:p>
      </dgm:t>
    </dgm:pt>
    <dgm:pt modelId="{3AEA1837-3180-440C-8601-E9222252F4BD}" type="sibTrans" cxnId="{A8F0040B-13B8-450D-8632-EDB32A7497FD}">
      <dgm:prSet/>
      <dgm:spPr/>
      <dgm:t>
        <a:bodyPr/>
        <a:lstStyle/>
        <a:p>
          <a:pPr>
            <a:lnSpc>
              <a:spcPct val="114000"/>
            </a:lnSpc>
            <a:spcBef>
              <a:spcPts val="600"/>
            </a:spcBef>
            <a:spcAft>
              <a:spcPts val="600"/>
            </a:spcAft>
          </a:pPr>
          <a:endParaRPr lang="en-AU" sz="2000"/>
        </a:p>
      </dgm:t>
    </dgm:pt>
    <dgm:pt modelId="{AE0F705B-77C1-4981-BB1A-BE524A7361C7}" type="pres">
      <dgm:prSet presAssocID="{38E17777-12E8-4F39-8023-2E743AFBF54C}" presName="Name0" presStyleCnt="0">
        <dgm:presLayoutVars>
          <dgm:chMax val="7"/>
          <dgm:chPref val="7"/>
          <dgm:dir/>
        </dgm:presLayoutVars>
      </dgm:prSet>
      <dgm:spPr/>
    </dgm:pt>
    <dgm:pt modelId="{EF7FA14D-0F99-4B69-9A4C-BA2ABF87CE6D}" type="pres">
      <dgm:prSet presAssocID="{38E17777-12E8-4F39-8023-2E743AFBF54C}" presName="Name1" presStyleCnt="0"/>
      <dgm:spPr/>
    </dgm:pt>
    <dgm:pt modelId="{B51BD48B-CD12-4B2D-A367-E601811F8B87}" type="pres">
      <dgm:prSet presAssocID="{38E17777-12E8-4F39-8023-2E743AFBF54C}" presName="cycle" presStyleCnt="0"/>
      <dgm:spPr/>
    </dgm:pt>
    <dgm:pt modelId="{1BDA5170-0B45-47C1-AC73-F7623BE58A3F}" type="pres">
      <dgm:prSet presAssocID="{38E17777-12E8-4F39-8023-2E743AFBF54C}" presName="srcNode" presStyleLbl="node1" presStyleIdx="0" presStyleCnt="3"/>
      <dgm:spPr/>
    </dgm:pt>
    <dgm:pt modelId="{136976FD-8F87-4C1F-A7BD-2DDBF84CF907}" type="pres">
      <dgm:prSet presAssocID="{38E17777-12E8-4F39-8023-2E743AFBF54C}" presName="conn" presStyleLbl="parChTrans1D2" presStyleIdx="0" presStyleCnt="1"/>
      <dgm:spPr/>
    </dgm:pt>
    <dgm:pt modelId="{515B2609-2D9B-4AC0-9717-24F9EC292EA2}" type="pres">
      <dgm:prSet presAssocID="{38E17777-12E8-4F39-8023-2E743AFBF54C}" presName="extraNode" presStyleLbl="node1" presStyleIdx="0" presStyleCnt="3"/>
      <dgm:spPr/>
    </dgm:pt>
    <dgm:pt modelId="{C0D9E122-D826-4D06-8688-554AE26DD219}" type="pres">
      <dgm:prSet presAssocID="{38E17777-12E8-4F39-8023-2E743AFBF54C}" presName="dstNode" presStyleLbl="node1" presStyleIdx="0" presStyleCnt="3"/>
      <dgm:spPr/>
    </dgm:pt>
    <dgm:pt modelId="{D747D1D4-06B3-4525-899A-251478831217}" type="pres">
      <dgm:prSet presAssocID="{7F34D288-DBFE-4BDF-A527-79EDA53D1003}" presName="text_1" presStyleLbl="node1" presStyleIdx="0" presStyleCnt="3">
        <dgm:presLayoutVars>
          <dgm:bulletEnabled val="1"/>
        </dgm:presLayoutVars>
      </dgm:prSet>
      <dgm:spPr/>
    </dgm:pt>
    <dgm:pt modelId="{4560D2EE-EA8E-4248-8996-E8F4AF37007F}" type="pres">
      <dgm:prSet presAssocID="{7F34D288-DBFE-4BDF-A527-79EDA53D1003}" presName="accent_1" presStyleCnt="0"/>
      <dgm:spPr/>
    </dgm:pt>
    <dgm:pt modelId="{0A157845-3259-4FB8-B02C-4A51F8F36567}" type="pres">
      <dgm:prSet presAssocID="{7F34D288-DBFE-4BDF-A527-79EDA53D1003}" presName="accentRepeatNode" presStyleLbl="solidFgAcc1" presStyleIdx="0" presStyleCnt="3"/>
      <dgm:spPr/>
    </dgm:pt>
    <dgm:pt modelId="{AE4CF9F8-F5CC-40B5-9FBD-6C96D78E4B5B}" type="pres">
      <dgm:prSet presAssocID="{851E4587-3428-4684-9BAC-242CDC24A35B}" presName="text_2" presStyleLbl="node1" presStyleIdx="1" presStyleCnt="3">
        <dgm:presLayoutVars>
          <dgm:bulletEnabled val="1"/>
        </dgm:presLayoutVars>
      </dgm:prSet>
      <dgm:spPr/>
    </dgm:pt>
    <dgm:pt modelId="{95860DC4-742A-444B-80C0-66148B127D0A}" type="pres">
      <dgm:prSet presAssocID="{851E4587-3428-4684-9BAC-242CDC24A35B}" presName="accent_2" presStyleCnt="0"/>
      <dgm:spPr/>
    </dgm:pt>
    <dgm:pt modelId="{00597686-3DC6-4B90-A333-390169F5C296}" type="pres">
      <dgm:prSet presAssocID="{851E4587-3428-4684-9BAC-242CDC24A35B}" presName="accentRepeatNode" presStyleLbl="solidFgAcc1" presStyleIdx="1" presStyleCnt="3"/>
      <dgm:spPr/>
    </dgm:pt>
    <dgm:pt modelId="{98BDFF0D-B6C2-4E17-9701-6AF6917897B6}" type="pres">
      <dgm:prSet presAssocID="{8E13397C-BE58-4F2C-A181-7C9B61997B28}" presName="text_3" presStyleLbl="node1" presStyleIdx="2" presStyleCnt="3">
        <dgm:presLayoutVars>
          <dgm:bulletEnabled val="1"/>
        </dgm:presLayoutVars>
      </dgm:prSet>
      <dgm:spPr/>
    </dgm:pt>
    <dgm:pt modelId="{E9F50D50-7648-41CA-A465-FA83ACCFEE63}" type="pres">
      <dgm:prSet presAssocID="{8E13397C-BE58-4F2C-A181-7C9B61997B28}" presName="accent_3" presStyleCnt="0"/>
      <dgm:spPr/>
    </dgm:pt>
    <dgm:pt modelId="{9ABAE944-9EA3-4E36-9C2C-55E92E8CA6BB}" type="pres">
      <dgm:prSet presAssocID="{8E13397C-BE58-4F2C-A181-7C9B61997B28}" presName="accentRepeatNode" presStyleLbl="solidFgAcc1" presStyleIdx="2" presStyleCnt="3"/>
      <dgm:spPr/>
    </dgm:pt>
  </dgm:ptLst>
  <dgm:cxnLst>
    <dgm:cxn modelId="{A8F0040B-13B8-450D-8632-EDB32A7497FD}" srcId="{38E17777-12E8-4F39-8023-2E743AFBF54C}" destId="{8E13397C-BE58-4F2C-A181-7C9B61997B28}" srcOrd="2" destOrd="0" parTransId="{29F82A50-A896-419F-B72F-9476BF2628EC}" sibTransId="{3AEA1837-3180-440C-8601-E9222252F4BD}"/>
    <dgm:cxn modelId="{F53E3C0F-0CE1-4B8F-BCA2-A245EA4945E1}" srcId="{38E17777-12E8-4F39-8023-2E743AFBF54C}" destId="{7F34D288-DBFE-4BDF-A527-79EDA53D1003}" srcOrd="0" destOrd="0" parTransId="{57F99F56-CC32-4331-A242-DC29D7137D2E}" sibTransId="{3E66AA99-8848-4DDA-A40A-0914CA8D9CEC}"/>
    <dgm:cxn modelId="{4AD7D912-B41A-4E6D-8425-C48BD7377263}" type="presOf" srcId="{8E13397C-BE58-4F2C-A181-7C9B61997B28}" destId="{98BDFF0D-B6C2-4E17-9701-6AF6917897B6}" srcOrd="0" destOrd="0" presId="urn:microsoft.com/office/officeart/2008/layout/VerticalCurvedList"/>
    <dgm:cxn modelId="{55FB9233-4D11-40CA-941D-01A2D932BC22}" type="presOf" srcId="{7F34D288-DBFE-4BDF-A527-79EDA53D1003}" destId="{D747D1D4-06B3-4525-899A-251478831217}" srcOrd="0" destOrd="0" presId="urn:microsoft.com/office/officeart/2008/layout/VerticalCurvedList"/>
    <dgm:cxn modelId="{4687A740-8518-4C60-8C94-12A8061B78F7}" srcId="{38E17777-12E8-4F39-8023-2E743AFBF54C}" destId="{851E4587-3428-4684-9BAC-242CDC24A35B}" srcOrd="1" destOrd="0" parTransId="{AAE88C85-2EF6-4E42-AFE8-CF9C96B25782}" sibTransId="{428A5F79-7738-4AFE-B895-67EE78DD7B84}"/>
    <dgm:cxn modelId="{0628A848-557F-4A1A-A7E3-FBC23F83CA89}" type="presOf" srcId="{38E17777-12E8-4F39-8023-2E743AFBF54C}" destId="{AE0F705B-77C1-4981-BB1A-BE524A7361C7}" srcOrd="0" destOrd="0" presId="urn:microsoft.com/office/officeart/2008/layout/VerticalCurvedList"/>
    <dgm:cxn modelId="{C75CB176-DF20-48ED-AC04-C6810BF17E10}" type="presOf" srcId="{851E4587-3428-4684-9BAC-242CDC24A35B}" destId="{AE4CF9F8-F5CC-40B5-9FBD-6C96D78E4B5B}" srcOrd="0" destOrd="0" presId="urn:microsoft.com/office/officeart/2008/layout/VerticalCurvedList"/>
    <dgm:cxn modelId="{7370467F-591C-4E87-8116-D1C9574F2E96}" type="presOf" srcId="{3E66AA99-8848-4DDA-A40A-0914CA8D9CEC}" destId="{136976FD-8F87-4C1F-A7BD-2DDBF84CF907}" srcOrd="0" destOrd="0" presId="urn:microsoft.com/office/officeart/2008/layout/VerticalCurvedList"/>
    <dgm:cxn modelId="{842CC81D-9415-4E06-A241-2710DC5212F6}" type="presParOf" srcId="{AE0F705B-77C1-4981-BB1A-BE524A7361C7}" destId="{EF7FA14D-0F99-4B69-9A4C-BA2ABF87CE6D}" srcOrd="0" destOrd="0" presId="urn:microsoft.com/office/officeart/2008/layout/VerticalCurvedList"/>
    <dgm:cxn modelId="{55ED36EC-C474-4D98-8A48-931AD7279604}" type="presParOf" srcId="{EF7FA14D-0F99-4B69-9A4C-BA2ABF87CE6D}" destId="{B51BD48B-CD12-4B2D-A367-E601811F8B87}" srcOrd="0" destOrd="0" presId="urn:microsoft.com/office/officeart/2008/layout/VerticalCurvedList"/>
    <dgm:cxn modelId="{9207EDAC-916B-44A7-B0D1-44D90AEF2BFA}" type="presParOf" srcId="{B51BD48B-CD12-4B2D-A367-E601811F8B87}" destId="{1BDA5170-0B45-47C1-AC73-F7623BE58A3F}" srcOrd="0" destOrd="0" presId="urn:microsoft.com/office/officeart/2008/layout/VerticalCurvedList"/>
    <dgm:cxn modelId="{097CF7F5-DD06-4730-A352-277E4EDCC82D}" type="presParOf" srcId="{B51BD48B-CD12-4B2D-A367-E601811F8B87}" destId="{136976FD-8F87-4C1F-A7BD-2DDBF84CF907}" srcOrd="1" destOrd="0" presId="urn:microsoft.com/office/officeart/2008/layout/VerticalCurvedList"/>
    <dgm:cxn modelId="{E4D74961-2A0C-453F-91C0-1D92442938B4}" type="presParOf" srcId="{B51BD48B-CD12-4B2D-A367-E601811F8B87}" destId="{515B2609-2D9B-4AC0-9717-24F9EC292EA2}" srcOrd="2" destOrd="0" presId="urn:microsoft.com/office/officeart/2008/layout/VerticalCurvedList"/>
    <dgm:cxn modelId="{984F2CBE-191B-40AE-A8EF-6CC0AFFB99DB}" type="presParOf" srcId="{B51BD48B-CD12-4B2D-A367-E601811F8B87}" destId="{C0D9E122-D826-4D06-8688-554AE26DD219}" srcOrd="3" destOrd="0" presId="urn:microsoft.com/office/officeart/2008/layout/VerticalCurvedList"/>
    <dgm:cxn modelId="{1A1C804F-CE28-4676-B3E7-A32E59AF2875}" type="presParOf" srcId="{EF7FA14D-0F99-4B69-9A4C-BA2ABF87CE6D}" destId="{D747D1D4-06B3-4525-899A-251478831217}" srcOrd="1" destOrd="0" presId="urn:microsoft.com/office/officeart/2008/layout/VerticalCurvedList"/>
    <dgm:cxn modelId="{C54B4EFC-966E-471E-A9E3-736DE1760842}" type="presParOf" srcId="{EF7FA14D-0F99-4B69-9A4C-BA2ABF87CE6D}" destId="{4560D2EE-EA8E-4248-8996-E8F4AF37007F}" srcOrd="2" destOrd="0" presId="urn:microsoft.com/office/officeart/2008/layout/VerticalCurvedList"/>
    <dgm:cxn modelId="{C10CA2C6-E9A3-4DA8-8E58-1319435B5A99}" type="presParOf" srcId="{4560D2EE-EA8E-4248-8996-E8F4AF37007F}" destId="{0A157845-3259-4FB8-B02C-4A51F8F36567}" srcOrd="0" destOrd="0" presId="urn:microsoft.com/office/officeart/2008/layout/VerticalCurvedList"/>
    <dgm:cxn modelId="{923C7EC8-9D84-4F51-9F6B-E2B12B9482F3}" type="presParOf" srcId="{EF7FA14D-0F99-4B69-9A4C-BA2ABF87CE6D}" destId="{AE4CF9F8-F5CC-40B5-9FBD-6C96D78E4B5B}" srcOrd="3" destOrd="0" presId="urn:microsoft.com/office/officeart/2008/layout/VerticalCurvedList"/>
    <dgm:cxn modelId="{7F9FB319-8922-428B-977E-D624BBC2A043}" type="presParOf" srcId="{EF7FA14D-0F99-4B69-9A4C-BA2ABF87CE6D}" destId="{95860DC4-742A-444B-80C0-66148B127D0A}" srcOrd="4" destOrd="0" presId="urn:microsoft.com/office/officeart/2008/layout/VerticalCurvedList"/>
    <dgm:cxn modelId="{D36B1FD8-71A2-4476-8E9F-757147C33319}" type="presParOf" srcId="{95860DC4-742A-444B-80C0-66148B127D0A}" destId="{00597686-3DC6-4B90-A333-390169F5C296}" srcOrd="0" destOrd="0" presId="urn:microsoft.com/office/officeart/2008/layout/VerticalCurvedList"/>
    <dgm:cxn modelId="{B3982507-94D6-43B0-BB5F-113B0CD0CC68}" type="presParOf" srcId="{EF7FA14D-0F99-4B69-9A4C-BA2ABF87CE6D}" destId="{98BDFF0D-B6C2-4E17-9701-6AF6917897B6}" srcOrd="5" destOrd="0" presId="urn:microsoft.com/office/officeart/2008/layout/VerticalCurvedList"/>
    <dgm:cxn modelId="{F27D1BDD-5314-4D89-880B-205C55A504E3}" type="presParOf" srcId="{EF7FA14D-0F99-4B69-9A4C-BA2ABF87CE6D}" destId="{E9F50D50-7648-41CA-A465-FA83ACCFEE63}" srcOrd="6" destOrd="0" presId="urn:microsoft.com/office/officeart/2008/layout/VerticalCurvedList"/>
    <dgm:cxn modelId="{A26644F3-D6F7-466C-B106-C17C1DC5B3D1}" type="presParOf" srcId="{E9F50D50-7648-41CA-A465-FA83ACCFEE63}" destId="{9ABAE944-9EA3-4E36-9C2C-55E92E8CA6B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335624F-A5FE-43AF-8A08-D1F9E3B70DE7}" type="doc">
      <dgm:prSet loTypeId="urn:microsoft.com/office/officeart/2005/8/layout/hierarchy3" loCatId="list" qsTypeId="urn:microsoft.com/office/officeart/2005/8/quickstyle/simple1" qsCatId="simple" csTypeId="urn:microsoft.com/office/officeart/2005/8/colors/colorful5" csCatId="colorful" phldr="1"/>
      <dgm:spPr/>
      <dgm:t>
        <a:bodyPr/>
        <a:lstStyle/>
        <a:p>
          <a:endParaRPr lang="en-AU"/>
        </a:p>
      </dgm:t>
    </dgm:pt>
    <dgm:pt modelId="{7C6C2D42-2EAE-4C89-8EC1-368D1AF13A82}">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a:t>Collaboration</a:t>
          </a:r>
        </a:p>
      </dgm:t>
    </dgm:pt>
    <dgm:pt modelId="{E5E23597-AC13-4670-8B75-6A1AF1464390}" type="parTrans" cxnId="{F055720A-4208-4493-846B-869174718AE5}">
      <dgm:prSet/>
      <dgm:spPr/>
      <dgm:t>
        <a:bodyPr/>
        <a:lstStyle/>
        <a:p>
          <a:pPr>
            <a:lnSpc>
              <a:spcPct val="114000"/>
            </a:lnSpc>
            <a:spcBef>
              <a:spcPts val="600"/>
            </a:spcBef>
            <a:spcAft>
              <a:spcPts val="600"/>
            </a:spcAft>
          </a:pPr>
          <a:endParaRPr lang="en-AU" sz="2000"/>
        </a:p>
      </dgm:t>
    </dgm:pt>
    <dgm:pt modelId="{F6506C2C-A88E-487C-9B7D-844AF2DD588D}" type="sibTrans" cxnId="{F055720A-4208-4493-846B-869174718AE5}">
      <dgm:prSet/>
      <dgm:spPr/>
      <dgm:t>
        <a:bodyPr/>
        <a:lstStyle/>
        <a:p>
          <a:pPr>
            <a:lnSpc>
              <a:spcPct val="114000"/>
            </a:lnSpc>
            <a:spcBef>
              <a:spcPts val="600"/>
            </a:spcBef>
            <a:spcAft>
              <a:spcPts val="600"/>
            </a:spcAft>
          </a:pPr>
          <a:endParaRPr lang="en-AU" sz="2000"/>
        </a:p>
      </dgm:t>
    </dgm:pt>
    <dgm:pt modelId="{C1D4A5C8-7017-4306-8ABF-FDB11BBBF04A}">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a:t>Confrontation</a:t>
          </a:r>
        </a:p>
      </dgm:t>
    </dgm:pt>
    <dgm:pt modelId="{8C76F89F-4C6E-4598-8B91-C6FC7A24B090}" type="parTrans" cxnId="{B7BE134E-CF7B-40D3-9DA5-DB646ED349F8}">
      <dgm:prSet/>
      <dgm:spPr/>
      <dgm:t>
        <a:bodyPr/>
        <a:lstStyle/>
        <a:p>
          <a:pPr>
            <a:lnSpc>
              <a:spcPct val="114000"/>
            </a:lnSpc>
            <a:spcBef>
              <a:spcPts val="600"/>
            </a:spcBef>
            <a:spcAft>
              <a:spcPts val="600"/>
            </a:spcAft>
          </a:pPr>
          <a:endParaRPr lang="en-AU" sz="2000"/>
        </a:p>
      </dgm:t>
    </dgm:pt>
    <dgm:pt modelId="{E9CEB72F-6CBF-4722-94FF-F68255DBD046}" type="sibTrans" cxnId="{B7BE134E-CF7B-40D3-9DA5-DB646ED349F8}">
      <dgm:prSet/>
      <dgm:spPr/>
      <dgm:t>
        <a:bodyPr/>
        <a:lstStyle/>
        <a:p>
          <a:pPr>
            <a:lnSpc>
              <a:spcPct val="114000"/>
            </a:lnSpc>
            <a:spcBef>
              <a:spcPts val="600"/>
            </a:spcBef>
            <a:spcAft>
              <a:spcPts val="600"/>
            </a:spcAft>
          </a:pPr>
          <a:endParaRPr lang="en-AU" sz="2000"/>
        </a:p>
      </dgm:t>
    </dgm:pt>
    <dgm:pt modelId="{4F974BD9-D5A5-408D-A935-2054A82E37C8}">
      <dgm:prSet custT="1"/>
      <dgm:spPr/>
      <dgm:t>
        <a:bodyPr/>
        <a:lstStyle/>
        <a:p>
          <a:pPr>
            <a:lnSpc>
              <a:spcPct val="114000"/>
            </a:lnSpc>
            <a:spcBef>
              <a:spcPts val="600"/>
            </a:spcBef>
            <a:spcAft>
              <a:spcPts val="600"/>
            </a:spcAft>
            <a:buFont typeface="Wingdings" panose="05000000000000000000" pitchFamily="2" charset="2"/>
            <a:buChar char=""/>
          </a:pPr>
          <a:r>
            <a:rPr lang="en-AU" sz="2000"/>
            <a:t>Motivational Interviewing</a:t>
          </a:r>
        </a:p>
      </dgm:t>
    </dgm:pt>
    <dgm:pt modelId="{59B88D2B-E7A7-4EBA-AF87-C438ADB2808F}" type="parTrans" cxnId="{EAAF9B2D-5F0D-4B50-A70F-A8E40A96CC34}">
      <dgm:prSet/>
      <dgm:spPr/>
      <dgm:t>
        <a:bodyPr/>
        <a:lstStyle/>
        <a:p>
          <a:pPr>
            <a:lnSpc>
              <a:spcPct val="114000"/>
            </a:lnSpc>
            <a:spcBef>
              <a:spcPts val="600"/>
            </a:spcBef>
            <a:spcAft>
              <a:spcPts val="600"/>
            </a:spcAft>
          </a:pPr>
          <a:endParaRPr lang="en-AU" sz="2000"/>
        </a:p>
      </dgm:t>
    </dgm:pt>
    <dgm:pt modelId="{C186D40D-44B3-45A3-BCED-2547DD7B2C58}" type="sibTrans" cxnId="{EAAF9B2D-5F0D-4B50-A70F-A8E40A96CC34}">
      <dgm:prSet/>
      <dgm:spPr/>
      <dgm:t>
        <a:bodyPr/>
        <a:lstStyle/>
        <a:p>
          <a:pPr>
            <a:lnSpc>
              <a:spcPct val="114000"/>
            </a:lnSpc>
            <a:spcBef>
              <a:spcPts val="600"/>
            </a:spcBef>
            <a:spcAft>
              <a:spcPts val="600"/>
            </a:spcAft>
          </a:pPr>
          <a:endParaRPr lang="en-AU" sz="2000"/>
        </a:p>
      </dgm:t>
    </dgm:pt>
    <dgm:pt modelId="{D792553F-AC05-42B6-9B14-0304B40393C9}" type="pres">
      <dgm:prSet presAssocID="{9335624F-A5FE-43AF-8A08-D1F9E3B70DE7}" presName="diagram" presStyleCnt="0">
        <dgm:presLayoutVars>
          <dgm:chPref val="1"/>
          <dgm:dir/>
          <dgm:animOne val="branch"/>
          <dgm:animLvl val="lvl"/>
          <dgm:resizeHandles/>
        </dgm:presLayoutVars>
      </dgm:prSet>
      <dgm:spPr/>
    </dgm:pt>
    <dgm:pt modelId="{EE69AA08-CC76-4971-A1E5-C1AE53B21EED}" type="pres">
      <dgm:prSet presAssocID="{7C6C2D42-2EAE-4C89-8EC1-368D1AF13A82}" presName="root" presStyleCnt="0"/>
      <dgm:spPr/>
    </dgm:pt>
    <dgm:pt modelId="{68B385E3-4A34-4D4D-B033-337D758EF659}" type="pres">
      <dgm:prSet presAssocID="{7C6C2D42-2EAE-4C89-8EC1-368D1AF13A82}" presName="rootComposite" presStyleCnt="0"/>
      <dgm:spPr/>
    </dgm:pt>
    <dgm:pt modelId="{BBF202BC-6EBF-4955-8804-14AA54D3DBA1}" type="pres">
      <dgm:prSet presAssocID="{7C6C2D42-2EAE-4C89-8EC1-368D1AF13A82}" presName="rootText" presStyleLbl="node1" presStyleIdx="0" presStyleCnt="3" custScaleX="107362"/>
      <dgm:spPr/>
    </dgm:pt>
    <dgm:pt modelId="{5A8FA91F-B391-45EB-B574-418A47618D59}" type="pres">
      <dgm:prSet presAssocID="{7C6C2D42-2EAE-4C89-8EC1-368D1AF13A82}" presName="rootConnector" presStyleLbl="node1" presStyleIdx="0" presStyleCnt="3"/>
      <dgm:spPr/>
    </dgm:pt>
    <dgm:pt modelId="{E78F6318-21E8-4281-BC13-2D848E926F7C}" type="pres">
      <dgm:prSet presAssocID="{7C6C2D42-2EAE-4C89-8EC1-368D1AF13A82}" presName="childShape" presStyleCnt="0"/>
      <dgm:spPr/>
    </dgm:pt>
    <dgm:pt modelId="{91D05140-15BC-4363-9E52-6ED5052407B2}" type="pres">
      <dgm:prSet presAssocID="{C1D4A5C8-7017-4306-8ABF-FDB11BBBF04A}" presName="root" presStyleCnt="0"/>
      <dgm:spPr/>
    </dgm:pt>
    <dgm:pt modelId="{220F436B-86E8-4036-9549-ABC4F9CFE321}" type="pres">
      <dgm:prSet presAssocID="{C1D4A5C8-7017-4306-8ABF-FDB11BBBF04A}" presName="rootComposite" presStyleCnt="0"/>
      <dgm:spPr/>
    </dgm:pt>
    <dgm:pt modelId="{76706C3B-126F-4C42-8F52-31FAB1544FC1}" type="pres">
      <dgm:prSet presAssocID="{C1D4A5C8-7017-4306-8ABF-FDB11BBBF04A}" presName="rootText" presStyleLbl="node1" presStyleIdx="1" presStyleCnt="3" custScaleX="107362"/>
      <dgm:spPr/>
    </dgm:pt>
    <dgm:pt modelId="{FC93DD67-2D69-40CA-8B65-DB95AD6A6FB3}" type="pres">
      <dgm:prSet presAssocID="{C1D4A5C8-7017-4306-8ABF-FDB11BBBF04A}" presName="rootConnector" presStyleLbl="node1" presStyleIdx="1" presStyleCnt="3"/>
      <dgm:spPr/>
    </dgm:pt>
    <dgm:pt modelId="{31308174-6149-4B8C-8CF2-BEF21694BB0D}" type="pres">
      <dgm:prSet presAssocID="{C1D4A5C8-7017-4306-8ABF-FDB11BBBF04A}" presName="childShape" presStyleCnt="0"/>
      <dgm:spPr/>
    </dgm:pt>
    <dgm:pt modelId="{FFB2C8F7-7CC1-4920-8A20-777FFDFB4E8B}" type="pres">
      <dgm:prSet presAssocID="{4F974BD9-D5A5-408D-A935-2054A82E37C8}" presName="root" presStyleCnt="0"/>
      <dgm:spPr/>
    </dgm:pt>
    <dgm:pt modelId="{93ECB469-C903-460C-AE99-FFA6A4C5D9B1}" type="pres">
      <dgm:prSet presAssocID="{4F974BD9-D5A5-408D-A935-2054A82E37C8}" presName="rootComposite" presStyleCnt="0"/>
      <dgm:spPr/>
    </dgm:pt>
    <dgm:pt modelId="{E1747A21-42CF-4AC5-A9F9-C626BDC56CC8}" type="pres">
      <dgm:prSet presAssocID="{4F974BD9-D5A5-408D-A935-2054A82E37C8}" presName="rootText" presStyleLbl="node1" presStyleIdx="2" presStyleCnt="3" custScaleX="107362"/>
      <dgm:spPr/>
    </dgm:pt>
    <dgm:pt modelId="{C03B13A2-CB5B-4492-A00C-8C27E3B14DCE}" type="pres">
      <dgm:prSet presAssocID="{4F974BD9-D5A5-408D-A935-2054A82E37C8}" presName="rootConnector" presStyleLbl="node1" presStyleIdx="2" presStyleCnt="3"/>
      <dgm:spPr/>
    </dgm:pt>
    <dgm:pt modelId="{4FC1034F-46D3-4E7F-ABF0-CD627C723972}" type="pres">
      <dgm:prSet presAssocID="{4F974BD9-D5A5-408D-A935-2054A82E37C8}" presName="childShape" presStyleCnt="0"/>
      <dgm:spPr/>
    </dgm:pt>
  </dgm:ptLst>
  <dgm:cxnLst>
    <dgm:cxn modelId="{F055720A-4208-4493-846B-869174718AE5}" srcId="{9335624F-A5FE-43AF-8A08-D1F9E3B70DE7}" destId="{7C6C2D42-2EAE-4C89-8EC1-368D1AF13A82}" srcOrd="0" destOrd="0" parTransId="{E5E23597-AC13-4670-8B75-6A1AF1464390}" sibTransId="{F6506C2C-A88E-487C-9B7D-844AF2DD588D}"/>
    <dgm:cxn modelId="{843FC712-B41A-4565-9185-32CBE10E2DBB}" type="presOf" srcId="{C1D4A5C8-7017-4306-8ABF-FDB11BBBF04A}" destId="{76706C3B-126F-4C42-8F52-31FAB1544FC1}" srcOrd="0" destOrd="0" presId="urn:microsoft.com/office/officeart/2005/8/layout/hierarchy3"/>
    <dgm:cxn modelId="{30DA192A-2322-48EC-A1B7-8BF55B6FDC40}" type="presOf" srcId="{9335624F-A5FE-43AF-8A08-D1F9E3B70DE7}" destId="{D792553F-AC05-42B6-9B14-0304B40393C9}" srcOrd="0" destOrd="0" presId="urn:microsoft.com/office/officeart/2005/8/layout/hierarchy3"/>
    <dgm:cxn modelId="{EAAF9B2D-5F0D-4B50-A70F-A8E40A96CC34}" srcId="{9335624F-A5FE-43AF-8A08-D1F9E3B70DE7}" destId="{4F974BD9-D5A5-408D-A935-2054A82E37C8}" srcOrd="2" destOrd="0" parTransId="{59B88D2B-E7A7-4EBA-AF87-C438ADB2808F}" sibTransId="{C186D40D-44B3-45A3-BCED-2547DD7B2C58}"/>
    <dgm:cxn modelId="{A1762963-6EE2-427E-B882-1BCFD48596A5}" type="presOf" srcId="{7C6C2D42-2EAE-4C89-8EC1-368D1AF13A82}" destId="{BBF202BC-6EBF-4955-8804-14AA54D3DBA1}" srcOrd="0" destOrd="0" presId="urn:microsoft.com/office/officeart/2005/8/layout/hierarchy3"/>
    <dgm:cxn modelId="{B7BE134E-CF7B-40D3-9DA5-DB646ED349F8}" srcId="{9335624F-A5FE-43AF-8A08-D1F9E3B70DE7}" destId="{C1D4A5C8-7017-4306-8ABF-FDB11BBBF04A}" srcOrd="1" destOrd="0" parTransId="{8C76F89F-4C6E-4598-8B91-C6FC7A24B090}" sibTransId="{E9CEB72F-6CBF-4722-94FF-F68255DBD046}"/>
    <dgm:cxn modelId="{B38773B0-218C-435D-B484-16E7ED15CA28}" type="presOf" srcId="{4F974BD9-D5A5-408D-A935-2054A82E37C8}" destId="{C03B13A2-CB5B-4492-A00C-8C27E3B14DCE}" srcOrd="1" destOrd="0" presId="urn:microsoft.com/office/officeart/2005/8/layout/hierarchy3"/>
    <dgm:cxn modelId="{621BC1D5-2E8B-45FD-8572-EC3DA1B6EB33}" type="presOf" srcId="{4F974BD9-D5A5-408D-A935-2054A82E37C8}" destId="{E1747A21-42CF-4AC5-A9F9-C626BDC56CC8}" srcOrd="0" destOrd="0" presId="urn:microsoft.com/office/officeart/2005/8/layout/hierarchy3"/>
    <dgm:cxn modelId="{F7E181EC-B76E-47A6-ACDC-9CA459BF6CD9}" type="presOf" srcId="{7C6C2D42-2EAE-4C89-8EC1-368D1AF13A82}" destId="{5A8FA91F-B391-45EB-B574-418A47618D59}" srcOrd="1" destOrd="0" presId="urn:microsoft.com/office/officeart/2005/8/layout/hierarchy3"/>
    <dgm:cxn modelId="{D5C6E5F0-0380-4F3B-A2BB-C3E2F117733C}" type="presOf" srcId="{C1D4A5C8-7017-4306-8ABF-FDB11BBBF04A}" destId="{FC93DD67-2D69-40CA-8B65-DB95AD6A6FB3}" srcOrd="1" destOrd="0" presId="urn:microsoft.com/office/officeart/2005/8/layout/hierarchy3"/>
    <dgm:cxn modelId="{D2024388-D224-4DDC-A2D6-8BEF79179CDA}" type="presParOf" srcId="{D792553F-AC05-42B6-9B14-0304B40393C9}" destId="{EE69AA08-CC76-4971-A1E5-C1AE53B21EED}" srcOrd="0" destOrd="0" presId="urn:microsoft.com/office/officeart/2005/8/layout/hierarchy3"/>
    <dgm:cxn modelId="{8F99C118-5921-4E93-B366-86B9F70A8A65}" type="presParOf" srcId="{EE69AA08-CC76-4971-A1E5-C1AE53B21EED}" destId="{68B385E3-4A34-4D4D-B033-337D758EF659}" srcOrd="0" destOrd="0" presId="urn:microsoft.com/office/officeart/2005/8/layout/hierarchy3"/>
    <dgm:cxn modelId="{9C093691-7848-4534-88F4-C93F51C6D973}" type="presParOf" srcId="{68B385E3-4A34-4D4D-B033-337D758EF659}" destId="{BBF202BC-6EBF-4955-8804-14AA54D3DBA1}" srcOrd="0" destOrd="0" presId="urn:microsoft.com/office/officeart/2005/8/layout/hierarchy3"/>
    <dgm:cxn modelId="{3D7C0E00-4EE2-4B6E-B945-F6999709884E}" type="presParOf" srcId="{68B385E3-4A34-4D4D-B033-337D758EF659}" destId="{5A8FA91F-B391-45EB-B574-418A47618D59}" srcOrd="1" destOrd="0" presId="urn:microsoft.com/office/officeart/2005/8/layout/hierarchy3"/>
    <dgm:cxn modelId="{3B4360B9-C4A2-478B-9D51-13A1C586E5E3}" type="presParOf" srcId="{EE69AA08-CC76-4971-A1E5-C1AE53B21EED}" destId="{E78F6318-21E8-4281-BC13-2D848E926F7C}" srcOrd="1" destOrd="0" presId="urn:microsoft.com/office/officeart/2005/8/layout/hierarchy3"/>
    <dgm:cxn modelId="{27701E0F-09A1-4ED3-B2E5-A1AE1056BBF5}" type="presParOf" srcId="{D792553F-AC05-42B6-9B14-0304B40393C9}" destId="{91D05140-15BC-4363-9E52-6ED5052407B2}" srcOrd="1" destOrd="0" presId="urn:microsoft.com/office/officeart/2005/8/layout/hierarchy3"/>
    <dgm:cxn modelId="{6F190EBF-B3B6-4AE4-9D11-B73CFC700B4C}" type="presParOf" srcId="{91D05140-15BC-4363-9E52-6ED5052407B2}" destId="{220F436B-86E8-4036-9549-ABC4F9CFE321}" srcOrd="0" destOrd="0" presId="urn:microsoft.com/office/officeart/2005/8/layout/hierarchy3"/>
    <dgm:cxn modelId="{2339A54B-0FDF-48F9-835A-F047B238418A}" type="presParOf" srcId="{220F436B-86E8-4036-9549-ABC4F9CFE321}" destId="{76706C3B-126F-4C42-8F52-31FAB1544FC1}" srcOrd="0" destOrd="0" presId="urn:microsoft.com/office/officeart/2005/8/layout/hierarchy3"/>
    <dgm:cxn modelId="{A07737BE-88E8-4BF5-B9AB-1DFB50AA5296}" type="presParOf" srcId="{220F436B-86E8-4036-9549-ABC4F9CFE321}" destId="{FC93DD67-2D69-40CA-8B65-DB95AD6A6FB3}" srcOrd="1" destOrd="0" presId="urn:microsoft.com/office/officeart/2005/8/layout/hierarchy3"/>
    <dgm:cxn modelId="{2EE5573C-F95D-4731-8C6C-6917D20D7E20}" type="presParOf" srcId="{91D05140-15BC-4363-9E52-6ED5052407B2}" destId="{31308174-6149-4B8C-8CF2-BEF21694BB0D}" srcOrd="1" destOrd="0" presId="urn:microsoft.com/office/officeart/2005/8/layout/hierarchy3"/>
    <dgm:cxn modelId="{B4BC6529-C55D-4C27-9C59-7EBC647A1C83}" type="presParOf" srcId="{D792553F-AC05-42B6-9B14-0304B40393C9}" destId="{FFB2C8F7-7CC1-4920-8A20-777FFDFB4E8B}" srcOrd="2" destOrd="0" presId="urn:microsoft.com/office/officeart/2005/8/layout/hierarchy3"/>
    <dgm:cxn modelId="{0C1B1E65-6DC6-4734-B09F-54FF4CA94F01}" type="presParOf" srcId="{FFB2C8F7-7CC1-4920-8A20-777FFDFB4E8B}" destId="{93ECB469-C903-460C-AE99-FFA6A4C5D9B1}" srcOrd="0" destOrd="0" presId="urn:microsoft.com/office/officeart/2005/8/layout/hierarchy3"/>
    <dgm:cxn modelId="{3DDF30AB-11ED-40E8-B58B-61A59904665C}" type="presParOf" srcId="{93ECB469-C903-460C-AE99-FFA6A4C5D9B1}" destId="{E1747A21-42CF-4AC5-A9F9-C626BDC56CC8}" srcOrd="0" destOrd="0" presId="urn:microsoft.com/office/officeart/2005/8/layout/hierarchy3"/>
    <dgm:cxn modelId="{AA4F428C-6058-4E54-B71D-409B1A2997C9}" type="presParOf" srcId="{93ECB469-C903-460C-AE99-FFA6A4C5D9B1}" destId="{C03B13A2-CB5B-4492-A00C-8C27E3B14DCE}" srcOrd="1" destOrd="0" presId="urn:microsoft.com/office/officeart/2005/8/layout/hierarchy3"/>
    <dgm:cxn modelId="{2A8819D8-D442-43F5-9962-E839F0235175}" type="presParOf" srcId="{FFB2C8F7-7CC1-4920-8A20-777FFDFB4E8B}" destId="{4FC1034F-46D3-4E7F-ABF0-CD627C72397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780BA20-01F0-4C27-8620-E29CCE85887B}" type="doc">
      <dgm:prSet loTypeId="urn:microsoft.com/office/officeart/2005/8/layout/bProcess3" loCatId="process" qsTypeId="urn:microsoft.com/office/officeart/2005/8/quickstyle/simple1" qsCatId="simple" csTypeId="urn:microsoft.com/office/officeart/2005/8/colors/colorful5" csCatId="colorful" phldr="1"/>
      <dgm:spPr/>
    </dgm:pt>
    <dgm:pt modelId="{C044DE10-AC4C-45C0-8C3B-E4451F297DE2}">
      <dgm:prSet phldrT="[Text]" custT="1"/>
      <dgm:spPr>
        <a:solidFill>
          <a:srgbClr val="458DCF"/>
        </a:solidFill>
      </dgm:spPr>
      <dgm:t>
        <a:bodyPr/>
        <a:lstStyle/>
        <a:p>
          <a:pPr>
            <a:lnSpc>
              <a:spcPct val="114000"/>
            </a:lnSpc>
            <a:spcBef>
              <a:spcPts val="600"/>
            </a:spcBef>
            <a:spcAft>
              <a:spcPts val="600"/>
            </a:spcAft>
          </a:pPr>
          <a:r>
            <a:rPr lang="en-AU" sz="2000"/>
            <a:t>Prepare</a:t>
          </a:r>
        </a:p>
      </dgm:t>
    </dgm:pt>
    <dgm:pt modelId="{BC12463B-2880-4EF5-AE3E-FD005ADF4980}" type="parTrans" cxnId="{B64C1B2B-9055-4027-826A-C3C6BF428FAF}">
      <dgm:prSet/>
      <dgm:spPr/>
      <dgm:t>
        <a:bodyPr/>
        <a:lstStyle/>
        <a:p>
          <a:pPr>
            <a:lnSpc>
              <a:spcPct val="114000"/>
            </a:lnSpc>
            <a:spcBef>
              <a:spcPts val="600"/>
            </a:spcBef>
            <a:spcAft>
              <a:spcPts val="600"/>
            </a:spcAft>
          </a:pPr>
          <a:endParaRPr lang="en-AU" sz="2000"/>
        </a:p>
      </dgm:t>
    </dgm:pt>
    <dgm:pt modelId="{E33AAA74-18B5-4115-842D-D556887A7D64}" type="sibTrans" cxnId="{B64C1B2B-9055-4027-826A-C3C6BF428FAF}">
      <dgm:prSet custT="1"/>
      <dgm:spPr/>
      <dgm:t>
        <a:bodyPr/>
        <a:lstStyle/>
        <a:p>
          <a:pPr>
            <a:lnSpc>
              <a:spcPct val="114000"/>
            </a:lnSpc>
            <a:spcBef>
              <a:spcPts val="600"/>
            </a:spcBef>
            <a:spcAft>
              <a:spcPts val="600"/>
            </a:spcAft>
          </a:pPr>
          <a:endParaRPr lang="en-AU" sz="2000"/>
        </a:p>
      </dgm:t>
    </dgm:pt>
    <dgm:pt modelId="{62BA7597-74DC-42B4-9CF9-9061826413B1}">
      <dgm:prSet phldrT="[Text]" custT="1"/>
      <dgm:spPr/>
      <dgm:t>
        <a:bodyPr/>
        <a:lstStyle/>
        <a:p>
          <a:pPr>
            <a:lnSpc>
              <a:spcPct val="114000"/>
            </a:lnSpc>
            <a:spcBef>
              <a:spcPts val="600"/>
            </a:spcBef>
            <a:spcAft>
              <a:spcPts val="600"/>
            </a:spcAft>
          </a:pPr>
          <a:r>
            <a:rPr lang="en-AU" sz="2000"/>
            <a:t>Invite the Person</a:t>
          </a:r>
        </a:p>
      </dgm:t>
    </dgm:pt>
    <dgm:pt modelId="{C0AC804D-6A4B-4B18-BF40-6A7FBABDC563}" type="parTrans" cxnId="{8E54BBFB-00C9-4A4D-9578-E4EF3BA9596F}">
      <dgm:prSet/>
      <dgm:spPr/>
      <dgm:t>
        <a:bodyPr/>
        <a:lstStyle/>
        <a:p>
          <a:pPr>
            <a:lnSpc>
              <a:spcPct val="114000"/>
            </a:lnSpc>
            <a:spcBef>
              <a:spcPts val="600"/>
            </a:spcBef>
            <a:spcAft>
              <a:spcPts val="600"/>
            </a:spcAft>
          </a:pPr>
          <a:endParaRPr lang="en-AU" sz="2000"/>
        </a:p>
      </dgm:t>
    </dgm:pt>
    <dgm:pt modelId="{C360DD18-8F5E-4290-BB90-559CBB8BE31C}" type="sibTrans" cxnId="{8E54BBFB-00C9-4A4D-9578-E4EF3BA9596F}">
      <dgm:prSet custT="1"/>
      <dgm:spPr/>
      <dgm:t>
        <a:bodyPr/>
        <a:lstStyle/>
        <a:p>
          <a:pPr>
            <a:lnSpc>
              <a:spcPct val="114000"/>
            </a:lnSpc>
            <a:spcBef>
              <a:spcPts val="600"/>
            </a:spcBef>
            <a:spcAft>
              <a:spcPts val="600"/>
            </a:spcAft>
          </a:pPr>
          <a:endParaRPr lang="en-AU" sz="2000"/>
        </a:p>
      </dgm:t>
    </dgm:pt>
    <dgm:pt modelId="{AF7C59A5-EECA-4CCD-9564-A2162141A463}">
      <dgm:prSet phldrT="[Text]" custT="1"/>
      <dgm:spPr>
        <a:solidFill>
          <a:srgbClr val="3CBE99"/>
        </a:solidFill>
      </dgm:spPr>
      <dgm:t>
        <a:bodyPr/>
        <a:lstStyle/>
        <a:p>
          <a:pPr>
            <a:lnSpc>
              <a:spcPct val="114000"/>
            </a:lnSpc>
            <a:spcBef>
              <a:spcPts val="600"/>
            </a:spcBef>
            <a:spcAft>
              <a:spcPts val="600"/>
            </a:spcAft>
          </a:pPr>
          <a:r>
            <a:rPr lang="en-AU" sz="2000"/>
            <a:t>State the Facts</a:t>
          </a:r>
        </a:p>
      </dgm:t>
    </dgm:pt>
    <dgm:pt modelId="{BDEC406C-EDB2-4A4A-B8E0-6843C6121A07}" type="parTrans" cxnId="{986E615D-B204-4080-8FE0-2BA0E28EC682}">
      <dgm:prSet/>
      <dgm:spPr/>
      <dgm:t>
        <a:bodyPr/>
        <a:lstStyle/>
        <a:p>
          <a:pPr>
            <a:lnSpc>
              <a:spcPct val="114000"/>
            </a:lnSpc>
            <a:spcBef>
              <a:spcPts val="600"/>
            </a:spcBef>
            <a:spcAft>
              <a:spcPts val="600"/>
            </a:spcAft>
          </a:pPr>
          <a:endParaRPr lang="en-AU" sz="2000"/>
        </a:p>
      </dgm:t>
    </dgm:pt>
    <dgm:pt modelId="{A7DD33AC-93D3-4916-B322-659F5B854550}" type="sibTrans" cxnId="{986E615D-B204-4080-8FE0-2BA0E28EC682}">
      <dgm:prSet custT="1"/>
      <dgm:spPr/>
      <dgm:t>
        <a:bodyPr/>
        <a:lstStyle/>
        <a:p>
          <a:pPr>
            <a:lnSpc>
              <a:spcPct val="114000"/>
            </a:lnSpc>
            <a:spcBef>
              <a:spcPts val="600"/>
            </a:spcBef>
            <a:spcAft>
              <a:spcPts val="600"/>
            </a:spcAft>
          </a:pPr>
          <a:endParaRPr lang="en-AU" sz="2000"/>
        </a:p>
      </dgm:t>
    </dgm:pt>
    <dgm:pt modelId="{E00CD76B-2FA1-49CD-A408-1025DD058E36}">
      <dgm:prSet phldrT="[Text]" custT="1"/>
      <dgm:spPr/>
      <dgm:t>
        <a:bodyPr/>
        <a:lstStyle/>
        <a:p>
          <a:pPr>
            <a:lnSpc>
              <a:spcPct val="114000"/>
            </a:lnSpc>
            <a:spcBef>
              <a:spcPts val="600"/>
            </a:spcBef>
            <a:spcAft>
              <a:spcPts val="600"/>
            </a:spcAft>
          </a:pPr>
          <a:r>
            <a:rPr lang="en-AU" sz="2000"/>
            <a:t>Control Your Emotions</a:t>
          </a:r>
        </a:p>
      </dgm:t>
    </dgm:pt>
    <dgm:pt modelId="{05E7724F-00A6-4B7F-9A42-37633A0432E1}" type="parTrans" cxnId="{92FE38EC-3064-4097-93F7-5FB718A9BCD7}">
      <dgm:prSet/>
      <dgm:spPr/>
      <dgm:t>
        <a:bodyPr/>
        <a:lstStyle/>
        <a:p>
          <a:pPr>
            <a:lnSpc>
              <a:spcPct val="114000"/>
            </a:lnSpc>
            <a:spcBef>
              <a:spcPts val="600"/>
            </a:spcBef>
            <a:spcAft>
              <a:spcPts val="600"/>
            </a:spcAft>
          </a:pPr>
          <a:endParaRPr lang="en-AU" sz="2000"/>
        </a:p>
      </dgm:t>
    </dgm:pt>
    <dgm:pt modelId="{92507B46-C3A5-47A8-AE80-01D582F7DC2F}" type="sibTrans" cxnId="{92FE38EC-3064-4097-93F7-5FB718A9BCD7}">
      <dgm:prSet custT="1"/>
      <dgm:spPr/>
      <dgm:t>
        <a:bodyPr/>
        <a:lstStyle/>
        <a:p>
          <a:pPr>
            <a:lnSpc>
              <a:spcPct val="114000"/>
            </a:lnSpc>
            <a:spcBef>
              <a:spcPts val="600"/>
            </a:spcBef>
            <a:spcAft>
              <a:spcPts val="600"/>
            </a:spcAft>
          </a:pPr>
          <a:endParaRPr lang="en-AU" sz="2000"/>
        </a:p>
      </dgm:t>
    </dgm:pt>
    <dgm:pt modelId="{2FE836D8-4AEE-45E7-8B66-759B88CBCB63}">
      <dgm:prSet phldrT="[Text]" custT="1"/>
      <dgm:spPr/>
      <dgm:t>
        <a:bodyPr/>
        <a:lstStyle/>
        <a:p>
          <a:pPr>
            <a:lnSpc>
              <a:spcPct val="114000"/>
            </a:lnSpc>
            <a:spcBef>
              <a:spcPts val="600"/>
            </a:spcBef>
            <a:spcAft>
              <a:spcPts val="600"/>
            </a:spcAft>
          </a:pPr>
          <a:r>
            <a:rPr lang="en-AU" sz="2000"/>
            <a:t>Resolve</a:t>
          </a:r>
        </a:p>
      </dgm:t>
    </dgm:pt>
    <dgm:pt modelId="{C3FFFD31-498C-40B6-9433-ABE7740823A6}" type="parTrans" cxnId="{07A0D36E-09AD-4833-AAF1-1C44E578D23A}">
      <dgm:prSet/>
      <dgm:spPr/>
      <dgm:t>
        <a:bodyPr/>
        <a:lstStyle/>
        <a:p>
          <a:pPr>
            <a:lnSpc>
              <a:spcPct val="114000"/>
            </a:lnSpc>
            <a:spcBef>
              <a:spcPts val="600"/>
            </a:spcBef>
            <a:spcAft>
              <a:spcPts val="600"/>
            </a:spcAft>
          </a:pPr>
          <a:endParaRPr lang="en-AU" sz="2000"/>
        </a:p>
      </dgm:t>
    </dgm:pt>
    <dgm:pt modelId="{5AFB095A-F7AF-40F3-B5DA-FCBC1B4FB681}" type="sibTrans" cxnId="{07A0D36E-09AD-4833-AAF1-1C44E578D23A}">
      <dgm:prSet/>
      <dgm:spPr/>
      <dgm:t>
        <a:bodyPr/>
        <a:lstStyle/>
        <a:p>
          <a:pPr>
            <a:lnSpc>
              <a:spcPct val="114000"/>
            </a:lnSpc>
            <a:spcBef>
              <a:spcPts val="600"/>
            </a:spcBef>
            <a:spcAft>
              <a:spcPts val="600"/>
            </a:spcAft>
          </a:pPr>
          <a:endParaRPr lang="en-AU" sz="2000"/>
        </a:p>
      </dgm:t>
    </dgm:pt>
    <dgm:pt modelId="{2450C9B7-DB88-4352-B46B-50A476D816A7}" type="pres">
      <dgm:prSet presAssocID="{7780BA20-01F0-4C27-8620-E29CCE85887B}" presName="Name0" presStyleCnt="0">
        <dgm:presLayoutVars>
          <dgm:dir/>
          <dgm:resizeHandles val="exact"/>
        </dgm:presLayoutVars>
      </dgm:prSet>
      <dgm:spPr/>
    </dgm:pt>
    <dgm:pt modelId="{F1448B79-90C9-4E53-B5C4-2AC624A745AB}" type="pres">
      <dgm:prSet presAssocID="{C044DE10-AC4C-45C0-8C3B-E4451F297DE2}" presName="node" presStyleLbl="node1" presStyleIdx="0" presStyleCnt="5" custScaleX="111446">
        <dgm:presLayoutVars>
          <dgm:bulletEnabled val="1"/>
        </dgm:presLayoutVars>
      </dgm:prSet>
      <dgm:spPr/>
    </dgm:pt>
    <dgm:pt modelId="{C8D6A3E5-CE2E-4324-8F33-A03CCA61C6B7}" type="pres">
      <dgm:prSet presAssocID="{E33AAA74-18B5-4115-842D-D556887A7D64}" presName="sibTrans" presStyleLbl="sibTrans1D1" presStyleIdx="0" presStyleCnt="4"/>
      <dgm:spPr/>
    </dgm:pt>
    <dgm:pt modelId="{92F896E9-2EC9-4C75-B39E-465A2789E997}" type="pres">
      <dgm:prSet presAssocID="{E33AAA74-18B5-4115-842D-D556887A7D64}" presName="connectorText" presStyleLbl="sibTrans1D1" presStyleIdx="0" presStyleCnt="4"/>
      <dgm:spPr/>
    </dgm:pt>
    <dgm:pt modelId="{B40A81E2-72C7-4E4B-8307-94579F742B3B}" type="pres">
      <dgm:prSet presAssocID="{62BA7597-74DC-42B4-9CF9-9061826413B1}" presName="node" presStyleLbl="node1" presStyleIdx="1" presStyleCnt="5" custScaleX="111446">
        <dgm:presLayoutVars>
          <dgm:bulletEnabled val="1"/>
        </dgm:presLayoutVars>
      </dgm:prSet>
      <dgm:spPr/>
    </dgm:pt>
    <dgm:pt modelId="{B0488BD3-933F-4E43-9A60-4D64D6ACB11E}" type="pres">
      <dgm:prSet presAssocID="{C360DD18-8F5E-4290-BB90-559CBB8BE31C}" presName="sibTrans" presStyleLbl="sibTrans1D1" presStyleIdx="1" presStyleCnt="4"/>
      <dgm:spPr/>
    </dgm:pt>
    <dgm:pt modelId="{7681A753-37DB-4D1E-8FD4-307ADEA54F16}" type="pres">
      <dgm:prSet presAssocID="{C360DD18-8F5E-4290-BB90-559CBB8BE31C}" presName="connectorText" presStyleLbl="sibTrans1D1" presStyleIdx="1" presStyleCnt="4"/>
      <dgm:spPr/>
    </dgm:pt>
    <dgm:pt modelId="{695FB9CB-BA9F-40C8-B112-0D2E5F32284E}" type="pres">
      <dgm:prSet presAssocID="{AF7C59A5-EECA-4CCD-9564-A2162141A463}" presName="node" presStyleLbl="node1" presStyleIdx="2" presStyleCnt="5" custScaleX="111446">
        <dgm:presLayoutVars>
          <dgm:bulletEnabled val="1"/>
        </dgm:presLayoutVars>
      </dgm:prSet>
      <dgm:spPr/>
    </dgm:pt>
    <dgm:pt modelId="{2BDE863A-B5B5-4534-8AA2-9F50D1AB4199}" type="pres">
      <dgm:prSet presAssocID="{A7DD33AC-93D3-4916-B322-659F5B854550}" presName="sibTrans" presStyleLbl="sibTrans1D1" presStyleIdx="2" presStyleCnt="4"/>
      <dgm:spPr/>
    </dgm:pt>
    <dgm:pt modelId="{0D21F611-395F-48A0-9E79-442FF839052A}" type="pres">
      <dgm:prSet presAssocID="{A7DD33AC-93D3-4916-B322-659F5B854550}" presName="connectorText" presStyleLbl="sibTrans1D1" presStyleIdx="2" presStyleCnt="4"/>
      <dgm:spPr/>
    </dgm:pt>
    <dgm:pt modelId="{80B4272B-2BBE-437C-B33E-C92CD79027CA}" type="pres">
      <dgm:prSet presAssocID="{E00CD76B-2FA1-49CD-A408-1025DD058E36}" presName="node" presStyleLbl="node1" presStyleIdx="3" presStyleCnt="5" custScaleX="111446" custLinFactNeighborX="45543" custLinFactNeighborY="13">
        <dgm:presLayoutVars>
          <dgm:bulletEnabled val="1"/>
        </dgm:presLayoutVars>
      </dgm:prSet>
      <dgm:spPr/>
    </dgm:pt>
    <dgm:pt modelId="{532BFAC1-9B89-4173-9B42-8F727ADE89A5}" type="pres">
      <dgm:prSet presAssocID="{92507B46-C3A5-47A8-AE80-01D582F7DC2F}" presName="sibTrans" presStyleLbl="sibTrans1D1" presStyleIdx="3" presStyleCnt="4"/>
      <dgm:spPr/>
    </dgm:pt>
    <dgm:pt modelId="{1A26AD31-A04A-4A97-80C7-E2A0BB443B4D}" type="pres">
      <dgm:prSet presAssocID="{92507B46-C3A5-47A8-AE80-01D582F7DC2F}" presName="connectorText" presStyleLbl="sibTrans1D1" presStyleIdx="3" presStyleCnt="4"/>
      <dgm:spPr/>
    </dgm:pt>
    <dgm:pt modelId="{B76A647C-5A22-4A4D-9B2D-E5AFF272A711}" type="pres">
      <dgm:prSet presAssocID="{2FE836D8-4AEE-45E7-8B66-759B88CBCB63}" presName="node" presStyleLbl="node1" presStyleIdx="4" presStyleCnt="5" custScaleX="111446" custLinFactNeighborX="60153" custLinFactNeighborY="13">
        <dgm:presLayoutVars>
          <dgm:bulletEnabled val="1"/>
        </dgm:presLayoutVars>
      </dgm:prSet>
      <dgm:spPr/>
    </dgm:pt>
  </dgm:ptLst>
  <dgm:cxnLst>
    <dgm:cxn modelId="{2B5CEA0E-A10C-4C46-86E6-CB8EF7064D04}" type="presOf" srcId="{AF7C59A5-EECA-4CCD-9564-A2162141A463}" destId="{695FB9CB-BA9F-40C8-B112-0D2E5F32284E}" srcOrd="0" destOrd="0" presId="urn:microsoft.com/office/officeart/2005/8/layout/bProcess3"/>
    <dgm:cxn modelId="{87278326-D1E2-4BED-B962-1CD8AAAF488B}" type="presOf" srcId="{A7DD33AC-93D3-4916-B322-659F5B854550}" destId="{2BDE863A-B5B5-4534-8AA2-9F50D1AB4199}" srcOrd="0" destOrd="0" presId="urn:microsoft.com/office/officeart/2005/8/layout/bProcess3"/>
    <dgm:cxn modelId="{5135BE28-136F-48DE-B985-CB6FE290E863}" type="presOf" srcId="{E33AAA74-18B5-4115-842D-D556887A7D64}" destId="{C8D6A3E5-CE2E-4324-8F33-A03CCA61C6B7}" srcOrd="0" destOrd="0" presId="urn:microsoft.com/office/officeart/2005/8/layout/bProcess3"/>
    <dgm:cxn modelId="{B64C1B2B-9055-4027-826A-C3C6BF428FAF}" srcId="{7780BA20-01F0-4C27-8620-E29CCE85887B}" destId="{C044DE10-AC4C-45C0-8C3B-E4451F297DE2}" srcOrd="0" destOrd="0" parTransId="{BC12463B-2880-4EF5-AE3E-FD005ADF4980}" sibTransId="{E33AAA74-18B5-4115-842D-D556887A7D64}"/>
    <dgm:cxn modelId="{F2CC3C35-422D-4583-8051-BE5BAE0F287F}" type="presOf" srcId="{62BA7597-74DC-42B4-9CF9-9061826413B1}" destId="{B40A81E2-72C7-4E4B-8307-94579F742B3B}" srcOrd="0" destOrd="0" presId="urn:microsoft.com/office/officeart/2005/8/layout/bProcess3"/>
    <dgm:cxn modelId="{C3A6933B-710B-4BC3-9DEF-8238BEBB3507}" type="presOf" srcId="{92507B46-C3A5-47A8-AE80-01D582F7DC2F}" destId="{532BFAC1-9B89-4173-9B42-8F727ADE89A5}" srcOrd="0" destOrd="0" presId="urn:microsoft.com/office/officeart/2005/8/layout/bProcess3"/>
    <dgm:cxn modelId="{986E615D-B204-4080-8FE0-2BA0E28EC682}" srcId="{7780BA20-01F0-4C27-8620-E29CCE85887B}" destId="{AF7C59A5-EECA-4CCD-9564-A2162141A463}" srcOrd="2" destOrd="0" parTransId="{BDEC406C-EDB2-4A4A-B8E0-6843C6121A07}" sibTransId="{A7DD33AC-93D3-4916-B322-659F5B854550}"/>
    <dgm:cxn modelId="{D4D66F63-5870-445F-962F-55C5B5711DA2}" type="presOf" srcId="{C360DD18-8F5E-4290-BB90-559CBB8BE31C}" destId="{7681A753-37DB-4D1E-8FD4-307ADEA54F16}" srcOrd="1" destOrd="0" presId="urn:microsoft.com/office/officeart/2005/8/layout/bProcess3"/>
    <dgm:cxn modelId="{F030D74A-6398-453D-BD46-E96DB148B3FA}" type="presOf" srcId="{C044DE10-AC4C-45C0-8C3B-E4451F297DE2}" destId="{F1448B79-90C9-4E53-B5C4-2AC624A745AB}" srcOrd="0" destOrd="0" presId="urn:microsoft.com/office/officeart/2005/8/layout/bProcess3"/>
    <dgm:cxn modelId="{07A0D36E-09AD-4833-AAF1-1C44E578D23A}" srcId="{7780BA20-01F0-4C27-8620-E29CCE85887B}" destId="{2FE836D8-4AEE-45E7-8B66-759B88CBCB63}" srcOrd="4" destOrd="0" parTransId="{C3FFFD31-498C-40B6-9433-ABE7740823A6}" sibTransId="{5AFB095A-F7AF-40F3-B5DA-FCBC1B4FB681}"/>
    <dgm:cxn modelId="{E23B5779-BCBA-49BC-914D-9877CA31748C}" type="presOf" srcId="{E00CD76B-2FA1-49CD-A408-1025DD058E36}" destId="{80B4272B-2BBE-437C-B33E-C92CD79027CA}" srcOrd="0" destOrd="0" presId="urn:microsoft.com/office/officeart/2005/8/layout/bProcess3"/>
    <dgm:cxn modelId="{7CD0CF89-442F-49CF-849D-10119065B2EA}" type="presOf" srcId="{A7DD33AC-93D3-4916-B322-659F5B854550}" destId="{0D21F611-395F-48A0-9E79-442FF839052A}" srcOrd="1" destOrd="0" presId="urn:microsoft.com/office/officeart/2005/8/layout/bProcess3"/>
    <dgm:cxn modelId="{04362994-AE26-4DA4-BC97-6DCFE7F48F92}" type="presOf" srcId="{2FE836D8-4AEE-45E7-8B66-759B88CBCB63}" destId="{B76A647C-5A22-4A4D-9B2D-E5AFF272A711}" srcOrd="0" destOrd="0" presId="urn:microsoft.com/office/officeart/2005/8/layout/bProcess3"/>
    <dgm:cxn modelId="{C51C4298-5455-43E7-8522-D5FDF84A2AB9}" type="presOf" srcId="{C360DD18-8F5E-4290-BB90-559CBB8BE31C}" destId="{B0488BD3-933F-4E43-9A60-4D64D6ACB11E}" srcOrd="0" destOrd="0" presId="urn:microsoft.com/office/officeart/2005/8/layout/bProcess3"/>
    <dgm:cxn modelId="{E5AB749A-9DFD-43FB-A047-983A2972CC1A}" type="presOf" srcId="{E33AAA74-18B5-4115-842D-D556887A7D64}" destId="{92F896E9-2EC9-4C75-B39E-465A2789E997}" srcOrd="1" destOrd="0" presId="urn:microsoft.com/office/officeart/2005/8/layout/bProcess3"/>
    <dgm:cxn modelId="{0D55749E-C35F-464D-95F9-CA31764EFDF9}" type="presOf" srcId="{7780BA20-01F0-4C27-8620-E29CCE85887B}" destId="{2450C9B7-DB88-4352-B46B-50A476D816A7}" srcOrd="0" destOrd="0" presId="urn:microsoft.com/office/officeart/2005/8/layout/bProcess3"/>
    <dgm:cxn modelId="{BC0A58A9-0FCD-4B72-87C8-EE233FCB2043}" type="presOf" srcId="{92507B46-C3A5-47A8-AE80-01D582F7DC2F}" destId="{1A26AD31-A04A-4A97-80C7-E2A0BB443B4D}" srcOrd="1" destOrd="0" presId="urn:microsoft.com/office/officeart/2005/8/layout/bProcess3"/>
    <dgm:cxn modelId="{92FE38EC-3064-4097-93F7-5FB718A9BCD7}" srcId="{7780BA20-01F0-4C27-8620-E29CCE85887B}" destId="{E00CD76B-2FA1-49CD-A408-1025DD058E36}" srcOrd="3" destOrd="0" parTransId="{05E7724F-00A6-4B7F-9A42-37633A0432E1}" sibTransId="{92507B46-C3A5-47A8-AE80-01D582F7DC2F}"/>
    <dgm:cxn modelId="{8E54BBFB-00C9-4A4D-9578-E4EF3BA9596F}" srcId="{7780BA20-01F0-4C27-8620-E29CCE85887B}" destId="{62BA7597-74DC-42B4-9CF9-9061826413B1}" srcOrd="1" destOrd="0" parTransId="{C0AC804D-6A4B-4B18-BF40-6A7FBABDC563}" sibTransId="{C360DD18-8F5E-4290-BB90-559CBB8BE31C}"/>
    <dgm:cxn modelId="{7312BC66-EC8D-4385-9F02-BD7E1F513E07}" type="presParOf" srcId="{2450C9B7-DB88-4352-B46B-50A476D816A7}" destId="{F1448B79-90C9-4E53-B5C4-2AC624A745AB}" srcOrd="0" destOrd="0" presId="urn:microsoft.com/office/officeart/2005/8/layout/bProcess3"/>
    <dgm:cxn modelId="{F8CB5F38-0EE1-4F9E-93A1-77F1B7EDF4BF}" type="presParOf" srcId="{2450C9B7-DB88-4352-B46B-50A476D816A7}" destId="{C8D6A3E5-CE2E-4324-8F33-A03CCA61C6B7}" srcOrd="1" destOrd="0" presId="urn:microsoft.com/office/officeart/2005/8/layout/bProcess3"/>
    <dgm:cxn modelId="{352EFE73-7415-4CC1-8FB0-192DE5702019}" type="presParOf" srcId="{C8D6A3E5-CE2E-4324-8F33-A03CCA61C6B7}" destId="{92F896E9-2EC9-4C75-B39E-465A2789E997}" srcOrd="0" destOrd="0" presId="urn:microsoft.com/office/officeart/2005/8/layout/bProcess3"/>
    <dgm:cxn modelId="{855B383F-541F-4BD2-8157-BE6CA75D7CD7}" type="presParOf" srcId="{2450C9B7-DB88-4352-B46B-50A476D816A7}" destId="{B40A81E2-72C7-4E4B-8307-94579F742B3B}" srcOrd="2" destOrd="0" presId="urn:microsoft.com/office/officeart/2005/8/layout/bProcess3"/>
    <dgm:cxn modelId="{2E15B138-098F-49EA-9ACE-DF2F07FE8E09}" type="presParOf" srcId="{2450C9B7-DB88-4352-B46B-50A476D816A7}" destId="{B0488BD3-933F-4E43-9A60-4D64D6ACB11E}" srcOrd="3" destOrd="0" presId="urn:microsoft.com/office/officeart/2005/8/layout/bProcess3"/>
    <dgm:cxn modelId="{5DAA24B9-4381-4222-AD94-041EA6424F5C}" type="presParOf" srcId="{B0488BD3-933F-4E43-9A60-4D64D6ACB11E}" destId="{7681A753-37DB-4D1E-8FD4-307ADEA54F16}" srcOrd="0" destOrd="0" presId="urn:microsoft.com/office/officeart/2005/8/layout/bProcess3"/>
    <dgm:cxn modelId="{6DA13135-504A-4F89-8B38-79203284DC00}" type="presParOf" srcId="{2450C9B7-DB88-4352-B46B-50A476D816A7}" destId="{695FB9CB-BA9F-40C8-B112-0D2E5F32284E}" srcOrd="4" destOrd="0" presId="urn:microsoft.com/office/officeart/2005/8/layout/bProcess3"/>
    <dgm:cxn modelId="{584BD09D-590B-46F1-975C-532D93102EA9}" type="presParOf" srcId="{2450C9B7-DB88-4352-B46B-50A476D816A7}" destId="{2BDE863A-B5B5-4534-8AA2-9F50D1AB4199}" srcOrd="5" destOrd="0" presId="urn:microsoft.com/office/officeart/2005/8/layout/bProcess3"/>
    <dgm:cxn modelId="{75E626FF-10E8-4652-9BE7-9EF8C34F01F4}" type="presParOf" srcId="{2BDE863A-B5B5-4534-8AA2-9F50D1AB4199}" destId="{0D21F611-395F-48A0-9E79-442FF839052A}" srcOrd="0" destOrd="0" presId="urn:microsoft.com/office/officeart/2005/8/layout/bProcess3"/>
    <dgm:cxn modelId="{5AE60D44-A74A-4643-9591-D023B9959166}" type="presParOf" srcId="{2450C9B7-DB88-4352-B46B-50A476D816A7}" destId="{80B4272B-2BBE-437C-B33E-C92CD79027CA}" srcOrd="6" destOrd="0" presId="urn:microsoft.com/office/officeart/2005/8/layout/bProcess3"/>
    <dgm:cxn modelId="{C79885A3-B3D4-4FE7-8F22-C70D9B0D18ED}" type="presParOf" srcId="{2450C9B7-DB88-4352-B46B-50A476D816A7}" destId="{532BFAC1-9B89-4173-9B42-8F727ADE89A5}" srcOrd="7" destOrd="0" presId="urn:microsoft.com/office/officeart/2005/8/layout/bProcess3"/>
    <dgm:cxn modelId="{9E71D026-E4FF-4274-9A60-5434416F1F49}" type="presParOf" srcId="{532BFAC1-9B89-4173-9B42-8F727ADE89A5}" destId="{1A26AD31-A04A-4A97-80C7-E2A0BB443B4D}" srcOrd="0" destOrd="0" presId="urn:microsoft.com/office/officeart/2005/8/layout/bProcess3"/>
    <dgm:cxn modelId="{523DD5E3-52D0-4B49-A969-1DD632C777B4}" type="presParOf" srcId="{2450C9B7-DB88-4352-B46B-50A476D816A7}" destId="{B76A647C-5A22-4A4D-9B2D-E5AFF272A711}"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028BDBA-5524-47F6-ABBE-63CC4B6C302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9A073EF-4CD2-4885-9BAE-6A4EFB1F5F9E}">
      <dgm:prSet phldrT="[Text]" custT="1"/>
      <dgm:spPr>
        <a:solidFill>
          <a:srgbClr val="458DCF"/>
        </a:solidFill>
      </dgm:spPr>
      <dgm:t>
        <a:bodyPr/>
        <a:lstStyle/>
        <a:p>
          <a:pPr>
            <a:lnSpc>
              <a:spcPct val="114000"/>
            </a:lnSpc>
            <a:spcBef>
              <a:spcPts val="600"/>
            </a:spcBef>
            <a:spcAft>
              <a:spcPts val="600"/>
            </a:spcAft>
          </a:pPr>
          <a:r>
            <a:rPr lang="en-AU" sz="2000" dirty="0"/>
            <a:t>Open-Ended Questions</a:t>
          </a:r>
        </a:p>
      </dgm:t>
    </dgm:pt>
    <dgm:pt modelId="{B7A4FA7B-DC45-49B8-B1A6-F1D8204A4EC0}" type="parTrans" cxnId="{815A8CC1-DF68-4F1B-BB9D-F54AF5778B6B}">
      <dgm:prSet/>
      <dgm:spPr/>
      <dgm:t>
        <a:bodyPr/>
        <a:lstStyle/>
        <a:p>
          <a:pPr>
            <a:lnSpc>
              <a:spcPct val="114000"/>
            </a:lnSpc>
            <a:spcBef>
              <a:spcPts val="600"/>
            </a:spcBef>
            <a:spcAft>
              <a:spcPts val="600"/>
            </a:spcAft>
          </a:pPr>
          <a:endParaRPr lang="en-AU" sz="2000"/>
        </a:p>
      </dgm:t>
    </dgm:pt>
    <dgm:pt modelId="{4288685E-3E0F-4460-9EFD-FABA1B12B908}" type="sibTrans" cxnId="{815A8CC1-DF68-4F1B-BB9D-F54AF5778B6B}">
      <dgm:prSet/>
      <dgm:spPr/>
      <dgm:t>
        <a:bodyPr/>
        <a:lstStyle/>
        <a:p>
          <a:pPr>
            <a:lnSpc>
              <a:spcPct val="114000"/>
            </a:lnSpc>
            <a:spcBef>
              <a:spcPts val="600"/>
            </a:spcBef>
            <a:spcAft>
              <a:spcPts val="600"/>
            </a:spcAft>
          </a:pPr>
          <a:endParaRPr lang="en-AU" sz="2000"/>
        </a:p>
      </dgm:t>
    </dgm:pt>
    <dgm:pt modelId="{C0E4A5D3-59B7-46A6-AF5F-7039B3D70DA6}">
      <dgm:prSet phldrT="[Text]" custT="1"/>
      <dgm:spPr>
        <a:solidFill>
          <a:srgbClr val="42BDCA"/>
        </a:solidFill>
      </dgm:spPr>
      <dgm:t>
        <a:bodyPr/>
        <a:lstStyle/>
        <a:p>
          <a:pPr>
            <a:lnSpc>
              <a:spcPct val="114000"/>
            </a:lnSpc>
            <a:spcBef>
              <a:spcPts val="600"/>
            </a:spcBef>
            <a:spcAft>
              <a:spcPts val="600"/>
            </a:spcAft>
          </a:pPr>
          <a:r>
            <a:rPr lang="en-AU" sz="2000" dirty="0"/>
            <a:t>Affirmations</a:t>
          </a:r>
        </a:p>
      </dgm:t>
    </dgm:pt>
    <dgm:pt modelId="{E41D3B9C-32FA-46DD-AEA4-65A10CEB4BA2}" type="parTrans" cxnId="{9D504B7D-B7D1-483E-8B18-9A6EA4162A80}">
      <dgm:prSet/>
      <dgm:spPr/>
      <dgm:t>
        <a:bodyPr/>
        <a:lstStyle/>
        <a:p>
          <a:pPr>
            <a:lnSpc>
              <a:spcPct val="114000"/>
            </a:lnSpc>
            <a:spcBef>
              <a:spcPts val="600"/>
            </a:spcBef>
            <a:spcAft>
              <a:spcPts val="600"/>
            </a:spcAft>
          </a:pPr>
          <a:endParaRPr lang="en-AU" sz="2000"/>
        </a:p>
      </dgm:t>
    </dgm:pt>
    <dgm:pt modelId="{355F7157-C06E-4658-8214-C3ABD8AB5BDF}" type="sibTrans" cxnId="{9D504B7D-B7D1-483E-8B18-9A6EA4162A80}">
      <dgm:prSet/>
      <dgm:spPr/>
      <dgm:t>
        <a:bodyPr/>
        <a:lstStyle/>
        <a:p>
          <a:pPr>
            <a:lnSpc>
              <a:spcPct val="114000"/>
            </a:lnSpc>
            <a:spcBef>
              <a:spcPts val="600"/>
            </a:spcBef>
            <a:spcAft>
              <a:spcPts val="600"/>
            </a:spcAft>
          </a:pPr>
          <a:endParaRPr lang="en-AU" sz="2000"/>
        </a:p>
      </dgm:t>
    </dgm:pt>
    <dgm:pt modelId="{00555632-FF99-465A-AC98-23915D1F17BF}">
      <dgm:prSet phldrT="[Text]" custT="1"/>
      <dgm:spPr/>
      <dgm:t>
        <a:bodyPr/>
        <a:lstStyle/>
        <a:p>
          <a:pPr>
            <a:lnSpc>
              <a:spcPct val="114000"/>
            </a:lnSpc>
            <a:spcBef>
              <a:spcPts val="600"/>
            </a:spcBef>
            <a:spcAft>
              <a:spcPts val="600"/>
            </a:spcAft>
          </a:pPr>
          <a:r>
            <a:rPr lang="en-AU" sz="2000"/>
            <a:t>Reflections</a:t>
          </a:r>
        </a:p>
      </dgm:t>
    </dgm:pt>
    <dgm:pt modelId="{31CCA309-8157-4E91-8415-F43F781E6175}" type="parTrans" cxnId="{95A250E0-BAC6-4771-8C9B-12D47313CE4D}">
      <dgm:prSet/>
      <dgm:spPr/>
      <dgm:t>
        <a:bodyPr/>
        <a:lstStyle/>
        <a:p>
          <a:pPr>
            <a:lnSpc>
              <a:spcPct val="114000"/>
            </a:lnSpc>
            <a:spcBef>
              <a:spcPts val="600"/>
            </a:spcBef>
            <a:spcAft>
              <a:spcPts val="600"/>
            </a:spcAft>
          </a:pPr>
          <a:endParaRPr lang="en-AU" sz="2000"/>
        </a:p>
      </dgm:t>
    </dgm:pt>
    <dgm:pt modelId="{05E2231D-6233-46BE-88BE-3B033917DDBB}" type="sibTrans" cxnId="{95A250E0-BAC6-4771-8C9B-12D47313CE4D}">
      <dgm:prSet/>
      <dgm:spPr/>
      <dgm:t>
        <a:bodyPr/>
        <a:lstStyle/>
        <a:p>
          <a:pPr>
            <a:lnSpc>
              <a:spcPct val="114000"/>
            </a:lnSpc>
            <a:spcBef>
              <a:spcPts val="600"/>
            </a:spcBef>
            <a:spcAft>
              <a:spcPts val="600"/>
            </a:spcAft>
          </a:pPr>
          <a:endParaRPr lang="en-AU" sz="2000"/>
        </a:p>
      </dgm:t>
    </dgm:pt>
    <dgm:pt modelId="{315B2EF9-9C58-4285-8DF6-FD779229CE8E}">
      <dgm:prSet phldrT="[Text]" custT="1"/>
      <dgm:spPr/>
      <dgm:t>
        <a:bodyPr/>
        <a:lstStyle/>
        <a:p>
          <a:pPr>
            <a:lnSpc>
              <a:spcPct val="114000"/>
            </a:lnSpc>
            <a:spcBef>
              <a:spcPts val="600"/>
            </a:spcBef>
            <a:spcAft>
              <a:spcPts val="600"/>
            </a:spcAft>
          </a:pPr>
          <a:r>
            <a:rPr lang="en-AU" sz="2000"/>
            <a:t>Summaries</a:t>
          </a:r>
        </a:p>
      </dgm:t>
    </dgm:pt>
    <dgm:pt modelId="{D5F3E93C-99F4-4AB7-8D99-2D13025F9FE7}" type="parTrans" cxnId="{38D2F35A-E7F5-4D62-A16D-FBBB7375F317}">
      <dgm:prSet/>
      <dgm:spPr/>
      <dgm:t>
        <a:bodyPr/>
        <a:lstStyle/>
        <a:p>
          <a:pPr>
            <a:lnSpc>
              <a:spcPct val="114000"/>
            </a:lnSpc>
            <a:spcBef>
              <a:spcPts val="600"/>
            </a:spcBef>
            <a:spcAft>
              <a:spcPts val="600"/>
            </a:spcAft>
          </a:pPr>
          <a:endParaRPr lang="en-AU" sz="2000"/>
        </a:p>
      </dgm:t>
    </dgm:pt>
    <dgm:pt modelId="{571FEDDF-FDCD-46FD-9CE2-71745DEC0AE4}" type="sibTrans" cxnId="{38D2F35A-E7F5-4D62-A16D-FBBB7375F317}">
      <dgm:prSet/>
      <dgm:spPr/>
      <dgm:t>
        <a:bodyPr/>
        <a:lstStyle/>
        <a:p>
          <a:pPr>
            <a:lnSpc>
              <a:spcPct val="114000"/>
            </a:lnSpc>
            <a:spcBef>
              <a:spcPts val="600"/>
            </a:spcBef>
            <a:spcAft>
              <a:spcPts val="600"/>
            </a:spcAft>
          </a:pPr>
          <a:endParaRPr lang="en-AU" sz="2000"/>
        </a:p>
      </dgm:t>
    </dgm:pt>
    <dgm:pt modelId="{319B82E8-36C9-4576-88BD-1F154D5C0E68}" type="pres">
      <dgm:prSet presAssocID="{A028BDBA-5524-47F6-ABBE-63CC4B6C302C}" presName="diagram" presStyleCnt="0">
        <dgm:presLayoutVars>
          <dgm:dir/>
          <dgm:resizeHandles val="exact"/>
        </dgm:presLayoutVars>
      </dgm:prSet>
      <dgm:spPr/>
    </dgm:pt>
    <dgm:pt modelId="{64AC59C4-BB15-4CEB-BEF7-462A8E564CE8}" type="pres">
      <dgm:prSet presAssocID="{F9A073EF-4CD2-4885-9BAE-6A4EFB1F5F9E}" presName="node" presStyleLbl="node1" presStyleIdx="0" presStyleCnt="4">
        <dgm:presLayoutVars>
          <dgm:bulletEnabled val="1"/>
        </dgm:presLayoutVars>
      </dgm:prSet>
      <dgm:spPr>
        <a:prstGeom prst="round2DiagRect">
          <a:avLst/>
        </a:prstGeom>
      </dgm:spPr>
    </dgm:pt>
    <dgm:pt modelId="{D17FE8CE-74D2-4C3E-B42C-FA56CF332C28}" type="pres">
      <dgm:prSet presAssocID="{4288685E-3E0F-4460-9EFD-FABA1B12B908}" presName="sibTrans" presStyleCnt="0"/>
      <dgm:spPr/>
    </dgm:pt>
    <dgm:pt modelId="{1630206B-3965-4B35-A3FA-B4E17D5DA5B9}" type="pres">
      <dgm:prSet presAssocID="{C0E4A5D3-59B7-46A6-AF5F-7039B3D70DA6}" presName="node" presStyleLbl="node1" presStyleIdx="1" presStyleCnt="4">
        <dgm:presLayoutVars>
          <dgm:bulletEnabled val="1"/>
        </dgm:presLayoutVars>
      </dgm:prSet>
      <dgm:spPr>
        <a:prstGeom prst="round2DiagRect">
          <a:avLst/>
        </a:prstGeom>
      </dgm:spPr>
    </dgm:pt>
    <dgm:pt modelId="{2B7AC407-FF16-4D95-8F61-EE54EE3AE405}" type="pres">
      <dgm:prSet presAssocID="{355F7157-C06E-4658-8214-C3ABD8AB5BDF}" presName="sibTrans" presStyleCnt="0"/>
      <dgm:spPr/>
    </dgm:pt>
    <dgm:pt modelId="{046A6F51-9FFD-47AD-9901-864DBA419473}" type="pres">
      <dgm:prSet presAssocID="{00555632-FF99-465A-AC98-23915D1F17BF}" presName="node" presStyleLbl="node1" presStyleIdx="2" presStyleCnt="4">
        <dgm:presLayoutVars>
          <dgm:bulletEnabled val="1"/>
        </dgm:presLayoutVars>
      </dgm:prSet>
      <dgm:spPr>
        <a:prstGeom prst="round2DiagRect">
          <a:avLst/>
        </a:prstGeom>
      </dgm:spPr>
    </dgm:pt>
    <dgm:pt modelId="{A5E6E17B-9868-42FB-9445-185F7535E67C}" type="pres">
      <dgm:prSet presAssocID="{05E2231D-6233-46BE-88BE-3B033917DDBB}" presName="sibTrans" presStyleCnt="0"/>
      <dgm:spPr/>
    </dgm:pt>
    <dgm:pt modelId="{42F44E10-8585-4871-BC3D-CB94D2834F3F}" type="pres">
      <dgm:prSet presAssocID="{315B2EF9-9C58-4285-8DF6-FD779229CE8E}" presName="node" presStyleLbl="node1" presStyleIdx="3" presStyleCnt="4">
        <dgm:presLayoutVars>
          <dgm:bulletEnabled val="1"/>
        </dgm:presLayoutVars>
      </dgm:prSet>
      <dgm:spPr>
        <a:prstGeom prst="round2DiagRect">
          <a:avLst/>
        </a:prstGeom>
      </dgm:spPr>
    </dgm:pt>
  </dgm:ptLst>
  <dgm:cxnLst>
    <dgm:cxn modelId="{69A83311-50E2-4D8A-94D0-BC062B2F4AAF}" type="presOf" srcId="{00555632-FF99-465A-AC98-23915D1F17BF}" destId="{046A6F51-9FFD-47AD-9901-864DBA419473}" srcOrd="0" destOrd="0" presId="urn:microsoft.com/office/officeart/2005/8/layout/default"/>
    <dgm:cxn modelId="{F640F923-6CEE-4F18-91CE-026AD18450EB}" type="presOf" srcId="{F9A073EF-4CD2-4885-9BAE-6A4EFB1F5F9E}" destId="{64AC59C4-BB15-4CEB-BEF7-462A8E564CE8}" srcOrd="0" destOrd="0" presId="urn:microsoft.com/office/officeart/2005/8/layout/default"/>
    <dgm:cxn modelId="{45E38B4C-B5DE-4B70-8651-46781AFBA3AF}" type="presOf" srcId="{C0E4A5D3-59B7-46A6-AF5F-7039B3D70DA6}" destId="{1630206B-3965-4B35-A3FA-B4E17D5DA5B9}" srcOrd="0" destOrd="0" presId="urn:microsoft.com/office/officeart/2005/8/layout/default"/>
    <dgm:cxn modelId="{F3FB3755-238F-4D1A-B197-A0E81EAFC843}" type="presOf" srcId="{315B2EF9-9C58-4285-8DF6-FD779229CE8E}" destId="{42F44E10-8585-4871-BC3D-CB94D2834F3F}" srcOrd="0" destOrd="0" presId="urn:microsoft.com/office/officeart/2005/8/layout/default"/>
    <dgm:cxn modelId="{38D2F35A-E7F5-4D62-A16D-FBBB7375F317}" srcId="{A028BDBA-5524-47F6-ABBE-63CC4B6C302C}" destId="{315B2EF9-9C58-4285-8DF6-FD779229CE8E}" srcOrd="3" destOrd="0" parTransId="{D5F3E93C-99F4-4AB7-8D99-2D13025F9FE7}" sibTransId="{571FEDDF-FDCD-46FD-9CE2-71745DEC0AE4}"/>
    <dgm:cxn modelId="{9D504B7D-B7D1-483E-8B18-9A6EA4162A80}" srcId="{A028BDBA-5524-47F6-ABBE-63CC4B6C302C}" destId="{C0E4A5D3-59B7-46A6-AF5F-7039B3D70DA6}" srcOrd="1" destOrd="0" parTransId="{E41D3B9C-32FA-46DD-AEA4-65A10CEB4BA2}" sibTransId="{355F7157-C06E-4658-8214-C3ABD8AB5BDF}"/>
    <dgm:cxn modelId="{815A8CC1-DF68-4F1B-BB9D-F54AF5778B6B}" srcId="{A028BDBA-5524-47F6-ABBE-63CC4B6C302C}" destId="{F9A073EF-4CD2-4885-9BAE-6A4EFB1F5F9E}" srcOrd="0" destOrd="0" parTransId="{B7A4FA7B-DC45-49B8-B1A6-F1D8204A4EC0}" sibTransId="{4288685E-3E0F-4460-9EFD-FABA1B12B908}"/>
    <dgm:cxn modelId="{95A250E0-BAC6-4771-8C9B-12D47313CE4D}" srcId="{A028BDBA-5524-47F6-ABBE-63CC4B6C302C}" destId="{00555632-FF99-465A-AC98-23915D1F17BF}" srcOrd="2" destOrd="0" parTransId="{31CCA309-8157-4E91-8415-F43F781E6175}" sibTransId="{05E2231D-6233-46BE-88BE-3B033917DDBB}"/>
    <dgm:cxn modelId="{BBB597E6-85C8-4C9A-9E51-9ACF2C2E8BCB}" type="presOf" srcId="{A028BDBA-5524-47F6-ABBE-63CC4B6C302C}" destId="{319B82E8-36C9-4576-88BD-1F154D5C0E68}" srcOrd="0" destOrd="0" presId="urn:microsoft.com/office/officeart/2005/8/layout/default"/>
    <dgm:cxn modelId="{02DB6B7F-3936-446D-A11A-8E2196F5F742}" type="presParOf" srcId="{319B82E8-36C9-4576-88BD-1F154D5C0E68}" destId="{64AC59C4-BB15-4CEB-BEF7-462A8E564CE8}" srcOrd="0" destOrd="0" presId="urn:microsoft.com/office/officeart/2005/8/layout/default"/>
    <dgm:cxn modelId="{0918973B-AEC6-46E9-8991-4F23FA775374}" type="presParOf" srcId="{319B82E8-36C9-4576-88BD-1F154D5C0E68}" destId="{D17FE8CE-74D2-4C3E-B42C-FA56CF332C28}" srcOrd="1" destOrd="0" presId="urn:microsoft.com/office/officeart/2005/8/layout/default"/>
    <dgm:cxn modelId="{AB99D573-95CC-4E34-9441-C82DA1D14057}" type="presParOf" srcId="{319B82E8-36C9-4576-88BD-1F154D5C0E68}" destId="{1630206B-3965-4B35-A3FA-B4E17D5DA5B9}" srcOrd="2" destOrd="0" presId="urn:microsoft.com/office/officeart/2005/8/layout/default"/>
    <dgm:cxn modelId="{C14BD9AE-E3B5-40C1-9868-DC3E5B5F66C1}" type="presParOf" srcId="{319B82E8-36C9-4576-88BD-1F154D5C0E68}" destId="{2B7AC407-FF16-4D95-8F61-EE54EE3AE405}" srcOrd="3" destOrd="0" presId="urn:microsoft.com/office/officeart/2005/8/layout/default"/>
    <dgm:cxn modelId="{B468C701-5B5E-47A6-9F36-125383B5A454}" type="presParOf" srcId="{319B82E8-36C9-4576-88BD-1F154D5C0E68}" destId="{046A6F51-9FFD-47AD-9901-864DBA419473}" srcOrd="4" destOrd="0" presId="urn:microsoft.com/office/officeart/2005/8/layout/default"/>
    <dgm:cxn modelId="{6EBF986D-A6F9-4FA8-B2E5-FB425D703559}" type="presParOf" srcId="{319B82E8-36C9-4576-88BD-1F154D5C0E68}" destId="{A5E6E17B-9868-42FB-9445-185F7535E67C}" srcOrd="5" destOrd="0" presId="urn:microsoft.com/office/officeart/2005/8/layout/default"/>
    <dgm:cxn modelId="{33965F12-B5AA-4320-9B59-0A997FD31C5A}" type="presParOf" srcId="{319B82E8-36C9-4576-88BD-1F154D5C0E68}" destId="{42F44E10-8585-4871-BC3D-CB94D2834F3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1FDC6B-E177-486B-94D1-9E81E52C9C33}"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D3476E10-D61C-4A25-B796-E9A66FFE16E6}">
      <dgm:prSet phldrT="[Text]" custT="1"/>
      <dgm:spPr>
        <a:solidFill>
          <a:srgbClr val="458DCF"/>
        </a:solidFill>
      </dgm:spPr>
      <dgm:t>
        <a:bodyPr/>
        <a:lstStyle/>
        <a:p>
          <a:pPr>
            <a:lnSpc>
              <a:spcPct val="114000"/>
            </a:lnSpc>
            <a:spcBef>
              <a:spcPts val="600"/>
            </a:spcBef>
            <a:spcAft>
              <a:spcPts val="600"/>
            </a:spcAft>
          </a:pPr>
          <a:r>
            <a:rPr lang="en-US" sz="2000" dirty="0"/>
            <a:t>Anxiety disorders</a:t>
          </a:r>
        </a:p>
      </dgm:t>
    </dgm:pt>
    <dgm:pt modelId="{A9592C19-2F59-4723-9C91-D4CE65589C21}" type="parTrans" cxnId="{CEFE41E4-AC68-42C1-B58A-603B3D0F3979}">
      <dgm:prSet/>
      <dgm:spPr/>
      <dgm:t>
        <a:bodyPr/>
        <a:lstStyle/>
        <a:p>
          <a:pPr>
            <a:lnSpc>
              <a:spcPct val="114000"/>
            </a:lnSpc>
            <a:spcBef>
              <a:spcPts val="600"/>
            </a:spcBef>
            <a:spcAft>
              <a:spcPts val="600"/>
            </a:spcAft>
          </a:pPr>
          <a:endParaRPr lang="en-US" sz="2000"/>
        </a:p>
      </dgm:t>
    </dgm:pt>
    <dgm:pt modelId="{14DB212D-8071-49CB-81F6-0CC54B352C9E}" type="sibTrans" cxnId="{CEFE41E4-AC68-42C1-B58A-603B3D0F3979}">
      <dgm:prSet/>
      <dgm:spPr/>
      <dgm:t>
        <a:bodyPr/>
        <a:lstStyle/>
        <a:p>
          <a:pPr>
            <a:lnSpc>
              <a:spcPct val="114000"/>
            </a:lnSpc>
            <a:spcBef>
              <a:spcPts val="600"/>
            </a:spcBef>
            <a:spcAft>
              <a:spcPts val="600"/>
            </a:spcAft>
          </a:pPr>
          <a:endParaRPr lang="en-US" sz="2000"/>
        </a:p>
      </dgm:t>
    </dgm:pt>
    <dgm:pt modelId="{7CD66FA6-720B-42E7-BA29-99D7AA6241C4}">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e.g. obsessive-compulsive disorder (OCD)</a:t>
          </a:r>
          <a:endParaRPr lang="en-US" sz="2000" dirty="0">
            <a:solidFill>
              <a:schemeClr val="tx1">
                <a:lumMod val="75000"/>
                <a:lumOff val="25000"/>
              </a:schemeClr>
            </a:solidFill>
          </a:endParaRPr>
        </a:p>
      </dgm:t>
    </dgm:pt>
    <dgm:pt modelId="{A838E4A8-D063-4A57-9F63-953CD416BB40}" type="parTrans" cxnId="{85ABC125-97FC-40DF-8B56-24C7F4A60D7E}">
      <dgm:prSet/>
      <dgm:spPr/>
      <dgm:t>
        <a:bodyPr/>
        <a:lstStyle/>
        <a:p>
          <a:pPr>
            <a:lnSpc>
              <a:spcPct val="114000"/>
            </a:lnSpc>
            <a:spcBef>
              <a:spcPts val="600"/>
            </a:spcBef>
            <a:spcAft>
              <a:spcPts val="600"/>
            </a:spcAft>
          </a:pPr>
          <a:endParaRPr lang="en-US" sz="2000"/>
        </a:p>
      </dgm:t>
    </dgm:pt>
    <dgm:pt modelId="{9758C8CD-B728-4F23-92EF-BBE6D685C8B0}" type="sibTrans" cxnId="{85ABC125-97FC-40DF-8B56-24C7F4A60D7E}">
      <dgm:prSet/>
      <dgm:spPr/>
      <dgm:t>
        <a:bodyPr/>
        <a:lstStyle/>
        <a:p>
          <a:pPr>
            <a:lnSpc>
              <a:spcPct val="114000"/>
            </a:lnSpc>
            <a:spcBef>
              <a:spcPts val="600"/>
            </a:spcBef>
            <a:spcAft>
              <a:spcPts val="600"/>
            </a:spcAft>
          </a:pPr>
          <a:endParaRPr lang="en-US" sz="2000"/>
        </a:p>
      </dgm:t>
    </dgm:pt>
    <dgm:pt modelId="{58ED3562-958F-4D73-ABFA-5DC69D3C882B}">
      <dgm:prSet phldrT="[Text]" custT="1"/>
      <dgm:spPr/>
      <dgm:t>
        <a:bodyPr/>
        <a:lstStyle/>
        <a:p>
          <a:pPr>
            <a:lnSpc>
              <a:spcPct val="114000"/>
            </a:lnSpc>
            <a:spcBef>
              <a:spcPts val="600"/>
            </a:spcBef>
            <a:spcAft>
              <a:spcPts val="600"/>
            </a:spcAft>
          </a:pPr>
          <a:r>
            <a:rPr lang="en-US" sz="2000" dirty="0"/>
            <a:t>Mood disorders</a:t>
          </a:r>
        </a:p>
      </dgm:t>
    </dgm:pt>
    <dgm:pt modelId="{044D2404-3F69-48F1-9272-55AF204EF7E7}" type="parTrans" cxnId="{029C1C45-B528-4E5A-A23B-C505161F43FC}">
      <dgm:prSet/>
      <dgm:spPr/>
      <dgm:t>
        <a:bodyPr/>
        <a:lstStyle/>
        <a:p>
          <a:pPr>
            <a:lnSpc>
              <a:spcPct val="114000"/>
            </a:lnSpc>
            <a:spcBef>
              <a:spcPts val="600"/>
            </a:spcBef>
            <a:spcAft>
              <a:spcPts val="600"/>
            </a:spcAft>
          </a:pPr>
          <a:endParaRPr lang="en-US" sz="2000"/>
        </a:p>
      </dgm:t>
    </dgm:pt>
    <dgm:pt modelId="{89184951-F5DB-4586-83E1-AF0AF9F6DA2D}" type="sibTrans" cxnId="{029C1C45-B528-4E5A-A23B-C505161F43FC}">
      <dgm:prSet/>
      <dgm:spPr/>
      <dgm:t>
        <a:bodyPr/>
        <a:lstStyle/>
        <a:p>
          <a:pPr>
            <a:lnSpc>
              <a:spcPct val="114000"/>
            </a:lnSpc>
            <a:spcBef>
              <a:spcPts val="600"/>
            </a:spcBef>
            <a:spcAft>
              <a:spcPts val="600"/>
            </a:spcAft>
          </a:pPr>
          <a:endParaRPr lang="en-US" sz="2000"/>
        </a:p>
      </dgm:t>
    </dgm:pt>
    <dgm:pt modelId="{3C7CFD91-B54D-40AD-84A8-3C96A26AB750}">
      <dgm:prSet phldrT="[Text]" custT="1"/>
      <dgm:spPr/>
      <dgm:t>
        <a:bodyPr/>
        <a:lstStyle/>
        <a:p>
          <a:pPr>
            <a:lnSpc>
              <a:spcPct val="114000"/>
            </a:lnSpc>
            <a:spcBef>
              <a:spcPts val="600"/>
            </a:spcBef>
            <a:spcAft>
              <a:spcPts val="600"/>
            </a:spcAft>
          </a:pPr>
          <a:r>
            <a:rPr lang="en-AU" sz="2000">
              <a:solidFill>
                <a:schemeClr val="tx1">
                  <a:lumMod val="75000"/>
                  <a:lumOff val="25000"/>
                </a:schemeClr>
              </a:solidFill>
            </a:rPr>
            <a:t>e.g. depression</a:t>
          </a:r>
          <a:endParaRPr lang="en-US" sz="2000">
            <a:solidFill>
              <a:schemeClr val="tx1">
                <a:lumMod val="75000"/>
                <a:lumOff val="25000"/>
              </a:schemeClr>
            </a:solidFill>
          </a:endParaRPr>
        </a:p>
      </dgm:t>
    </dgm:pt>
    <dgm:pt modelId="{1E76C70B-6D27-4B94-BE7B-D07BF7E95031}" type="parTrans" cxnId="{7A5BE74F-84D0-4EE0-8811-EC97EC538275}">
      <dgm:prSet/>
      <dgm:spPr/>
      <dgm:t>
        <a:bodyPr/>
        <a:lstStyle/>
        <a:p>
          <a:pPr>
            <a:lnSpc>
              <a:spcPct val="114000"/>
            </a:lnSpc>
            <a:spcBef>
              <a:spcPts val="600"/>
            </a:spcBef>
            <a:spcAft>
              <a:spcPts val="600"/>
            </a:spcAft>
          </a:pPr>
          <a:endParaRPr lang="en-US" sz="2000"/>
        </a:p>
      </dgm:t>
    </dgm:pt>
    <dgm:pt modelId="{E189770B-02E7-46BD-AC83-F4751E0347B3}" type="sibTrans" cxnId="{7A5BE74F-84D0-4EE0-8811-EC97EC538275}">
      <dgm:prSet/>
      <dgm:spPr/>
      <dgm:t>
        <a:bodyPr/>
        <a:lstStyle/>
        <a:p>
          <a:pPr>
            <a:lnSpc>
              <a:spcPct val="114000"/>
            </a:lnSpc>
            <a:spcBef>
              <a:spcPts val="600"/>
            </a:spcBef>
            <a:spcAft>
              <a:spcPts val="600"/>
            </a:spcAft>
          </a:pPr>
          <a:endParaRPr lang="en-US" sz="2000"/>
        </a:p>
      </dgm:t>
    </dgm:pt>
    <dgm:pt modelId="{47F29AC4-BBA4-4463-9B90-79DDC39F768B}">
      <dgm:prSet phldrT="[Text]" custT="1"/>
      <dgm:spPr/>
      <dgm:t>
        <a:bodyPr/>
        <a:lstStyle/>
        <a:p>
          <a:pPr>
            <a:lnSpc>
              <a:spcPct val="114000"/>
            </a:lnSpc>
            <a:spcBef>
              <a:spcPts val="600"/>
            </a:spcBef>
            <a:spcAft>
              <a:spcPts val="600"/>
            </a:spcAft>
          </a:pPr>
          <a:r>
            <a:rPr lang="en-US" sz="2000"/>
            <a:t>Schizoid disorders</a:t>
          </a:r>
        </a:p>
      </dgm:t>
    </dgm:pt>
    <dgm:pt modelId="{BCB92ADA-CD4F-4BA5-85AE-C63992B42A23}" type="parTrans" cxnId="{2C438122-FAD0-46ED-A008-1F5E3AC79485}">
      <dgm:prSet/>
      <dgm:spPr/>
      <dgm:t>
        <a:bodyPr/>
        <a:lstStyle/>
        <a:p>
          <a:pPr>
            <a:lnSpc>
              <a:spcPct val="114000"/>
            </a:lnSpc>
            <a:spcBef>
              <a:spcPts val="600"/>
            </a:spcBef>
            <a:spcAft>
              <a:spcPts val="600"/>
            </a:spcAft>
          </a:pPr>
          <a:endParaRPr lang="en-US" sz="2000"/>
        </a:p>
      </dgm:t>
    </dgm:pt>
    <dgm:pt modelId="{EEA65EC9-96C6-4B59-A738-8D11E3E771D6}" type="sibTrans" cxnId="{2C438122-FAD0-46ED-A008-1F5E3AC79485}">
      <dgm:prSet/>
      <dgm:spPr/>
      <dgm:t>
        <a:bodyPr/>
        <a:lstStyle/>
        <a:p>
          <a:pPr>
            <a:lnSpc>
              <a:spcPct val="114000"/>
            </a:lnSpc>
            <a:spcBef>
              <a:spcPts val="600"/>
            </a:spcBef>
            <a:spcAft>
              <a:spcPts val="600"/>
            </a:spcAft>
          </a:pPr>
          <a:endParaRPr lang="en-US" sz="2000"/>
        </a:p>
      </dgm:t>
    </dgm:pt>
    <dgm:pt modelId="{1D21E358-FC99-4A39-8EF3-51D5BB859318}">
      <dgm:prSet phldrT="[Text]" custT="1"/>
      <dgm:spPr/>
      <dgm:t>
        <a:bodyPr/>
        <a:lstStyle/>
        <a:p>
          <a:pPr>
            <a:lnSpc>
              <a:spcPct val="114000"/>
            </a:lnSpc>
            <a:spcBef>
              <a:spcPts val="600"/>
            </a:spcBef>
            <a:spcAft>
              <a:spcPts val="600"/>
            </a:spcAft>
          </a:pPr>
          <a:r>
            <a:rPr lang="en-AU" sz="2000">
              <a:solidFill>
                <a:schemeClr val="tx1">
                  <a:lumMod val="75000"/>
                  <a:lumOff val="25000"/>
                </a:schemeClr>
              </a:solidFill>
            </a:rPr>
            <a:t>e.g. schizophrenia</a:t>
          </a:r>
          <a:endParaRPr lang="en-US" sz="2000">
            <a:solidFill>
              <a:schemeClr val="tx1">
                <a:lumMod val="75000"/>
                <a:lumOff val="25000"/>
              </a:schemeClr>
            </a:solidFill>
          </a:endParaRPr>
        </a:p>
      </dgm:t>
    </dgm:pt>
    <dgm:pt modelId="{BF5CC874-B0DB-4BD6-BE3B-CBAC4659D7E6}" type="parTrans" cxnId="{CA566E7B-053C-4CEC-AEC7-398CE153C8ED}">
      <dgm:prSet/>
      <dgm:spPr/>
      <dgm:t>
        <a:bodyPr/>
        <a:lstStyle/>
        <a:p>
          <a:pPr>
            <a:lnSpc>
              <a:spcPct val="114000"/>
            </a:lnSpc>
            <a:spcBef>
              <a:spcPts val="600"/>
            </a:spcBef>
            <a:spcAft>
              <a:spcPts val="600"/>
            </a:spcAft>
          </a:pPr>
          <a:endParaRPr lang="en-US" sz="2000"/>
        </a:p>
      </dgm:t>
    </dgm:pt>
    <dgm:pt modelId="{36D625E2-F9E9-410D-BAC6-A07F6B86E388}" type="sibTrans" cxnId="{CA566E7B-053C-4CEC-AEC7-398CE153C8ED}">
      <dgm:prSet/>
      <dgm:spPr/>
      <dgm:t>
        <a:bodyPr/>
        <a:lstStyle/>
        <a:p>
          <a:pPr>
            <a:lnSpc>
              <a:spcPct val="114000"/>
            </a:lnSpc>
            <a:spcBef>
              <a:spcPts val="600"/>
            </a:spcBef>
            <a:spcAft>
              <a:spcPts val="600"/>
            </a:spcAft>
          </a:pPr>
          <a:endParaRPr lang="en-US" sz="2000"/>
        </a:p>
      </dgm:t>
    </dgm:pt>
    <dgm:pt modelId="{C6CC40BF-9879-4505-BCB8-EE2BA34DDB68}" type="pres">
      <dgm:prSet presAssocID="{491FDC6B-E177-486B-94D1-9E81E52C9C33}" presName="Name0" presStyleCnt="0">
        <dgm:presLayoutVars>
          <dgm:chMax/>
          <dgm:chPref val="3"/>
          <dgm:dir/>
          <dgm:animOne val="branch"/>
          <dgm:animLvl val="lvl"/>
        </dgm:presLayoutVars>
      </dgm:prSet>
      <dgm:spPr/>
    </dgm:pt>
    <dgm:pt modelId="{96DED5A2-173B-417A-B2B7-D0618FA5AF7A}" type="pres">
      <dgm:prSet presAssocID="{D3476E10-D61C-4A25-B796-E9A66FFE16E6}" presName="composite" presStyleCnt="0"/>
      <dgm:spPr/>
    </dgm:pt>
    <dgm:pt modelId="{FD2B07DF-5FBC-493B-AEEB-51176330F1AF}" type="pres">
      <dgm:prSet presAssocID="{D3476E10-D61C-4A25-B796-E9A66FFE16E6}" presName="FirstChild" presStyleLbl="revTx" presStyleIdx="0" presStyleCnt="3" custScaleX="96025">
        <dgm:presLayoutVars>
          <dgm:chMax val="0"/>
          <dgm:chPref val="0"/>
          <dgm:bulletEnabled val="1"/>
        </dgm:presLayoutVars>
      </dgm:prSet>
      <dgm:spPr/>
    </dgm:pt>
    <dgm:pt modelId="{5C99E45E-B201-4595-B3C4-035C6F23FB69}" type="pres">
      <dgm:prSet presAssocID="{D3476E10-D61C-4A25-B796-E9A66FFE16E6}" presName="Parent" presStyleLbl="alignNode1" presStyleIdx="0" presStyleCnt="3">
        <dgm:presLayoutVars>
          <dgm:chMax val="3"/>
          <dgm:chPref val="3"/>
          <dgm:bulletEnabled val="1"/>
        </dgm:presLayoutVars>
      </dgm:prSet>
      <dgm:spPr/>
    </dgm:pt>
    <dgm:pt modelId="{6307B9EB-1EC0-41F2-BD86-AD621EBF1C98}" type="pres">
      <dgm:prSet presAssocID="{D3476E10-D61C-4A25-B796-E9A66FFE16E6}" presName="Accent" presStyleLbl="parChTrans1D1" presStyleIdx="0" presStyleCnt="3"/>
      <dgm:spPr/>
    </dgm:pt>
    <dgm:pt modelId="{FA24DDFB-AA33-4369-869C-D614E71ED6AF}" type="pres">
      <dgm:prSet presAssocID="{14DB212D-8071-49CB-81F6-0CC54B352C9E}" presName="sibTrans" presStyleCnt="0"/>
      <dgm:spPr/>
    </dgm:pt>
    <dgm:pt modelId="{B538FFE1-8E41-4EB8-97AB-4A372BDE1675}" type="pres">
      <dgm:prSet presAssocID="{58ED3562-958F-4D73-ABFA-5DC69D3C882B}" presName="composite" presStyleCnt="0"/>
      <dgm:spPr/>
    </dgm:pt>
    <dgm:pt modelId="{CD3B0BF7-AA7A-41E1-9432-E87C3B9A719D}" type="pres">
      <dgm:prSet presAssocID="{58ED3562-958F-4D73-ABFA-5DC69D3C882B}" presName="FirstChild" presStyleLbl="revTx" presStyleIdx="1" presStyleCnt="3" custScaleX="96025">
        <dgm:presLayoutVars>
          <dgm:chMax val="0"/>
          <dgm:chPref val="0"/>
          <dgm:bulletEnabled val="1"/>
        </dgm:presLayoutVars>
      </dgm:prSet>
      <dgm:spPr/>
    </dgm:pt>
    <dgm:pt modelId="{403109D3-A5B9-420C-A1BE-D6B7F9129D3E}" type="pres">
      <dgm:prSet presAssocID="{58ED3562-958F-4D73-ABFA-5DC69D3C882B}" presName="Parent" presStyleLbl="alignNode1" presStyleIdx="1" presStyleCnt="3">
        <dgm:presLayoutVars>
          <dgm:chMax val="3"/>
          <dgm:chPref val="3"/>
          <dgm:bulletEnabled val="1"/>
        </dgm:presLayoutVars>
      </dgm:prSet>
      <dgm:spPr/>
    </dgm:pt>
    <dgm:pt modelId="{A3DA181A-2E24-4C8A-B498-D531E8B56669}" type="pres">
      <dgm:prSet presAssocID="{58ED3562-958F-4D73-ABFA-5DC69D3C882B}" presName="Accent" presStyleLbl="parChTrans1D1" presStyleIdx="1" presStyleCnt="3"/>
      <dgm:spPr/>
    </dgm:pt>
    <dgm:pt modelId="{0B46D629-3F72-4901-B2AD-4397C48621AB}" type="pres">
      <dgm:prSet presAssocID="{89184951-F5DB-4586-83E1-AF0AF9F6DA2D}" presName="sibTrans" presStyleCnt="0"/>
      <dgm:spPr/>
    </dgm:pt>
    <dgm:pt modelId="{AB64BECC-BE59-4E01-B4C6-D81A41E504EF}" type="pres">
      <dgm:prSet presAssocID="{47F29AC4-BBA4-4463-9B90-79DDC39F768B}" presName="composite" presStyleCnt="0"/>
      <dgm:spPr/>
    </dgm:pt>
    <dgm:pt modelId="{748CE651-0201-426F-9A86-B22AA725843D}" type="pres">
      <dgm:prSet presAssocID="{47F29AC4-BBA4-4463-9B90-79DDC39F768B}" presName="FirstChild" presStyleLbl="revTx" presStyleIdx="2" presStyleCnt="3" custScaleX="96025">
        <dgm:presLayoutVars>
          <dgm:chMax val="0"/>
          <dgm:chPref val="0"/>
          <dgm:bulletEnabled val="1"/>
        </dgm:presLayoutVars>
      </dgm:prSet>
      <dgm:spPr/>
    </dgm:pt>
    <dgm:pt modelId="{7BADEB71-13B6-44C8-B635-5954269A3C8B}" type="pres">
      <dgm:prSet presAssocID="{47F29AC4-BBA4-4463-9B90-79DDC39F768B}" presName="Parent" presStyleLbl="alignNode1" presStyleIdx="2" presStyleCnt="3">
        <dgm:presLayoutVars>
          <dgm:chMax val="3"/>
          <dgm:chPref val="3"/>
          <dgm:bulletEnabled val="1"/>
        </dgm:presLayoutVars>
      </dgm:prSet>
      <dgm:spPr/>
    </dgm:pt>
    <dgm:pt modelId="{507CFFA5-1E01-4823-BF90-39FB47B0FE4C}" type="pres">
      <dgm:prSet presAssocID="{47F29AC4-BBA4-4463-9B90-79DDC39F768B}" presName="Accent" presStyleLbl="parChTrans1D1" presStyleIdx="2" presStyleCnt="3"/>
      <dgm:spPr/>
    </dgm:pt>
  </dgm:ptLst>
  <dgm:cxnLst>
    <dgm:cxn modelId="{2C438122-FAD0-46ED-A008-1F5E3AC79485}" srcId="{491FDC6B-E177-486B-94D1-9E81E52C9C33}" destId="{47F29AC4-BBA4-4463-9B90-79DDC39F768B}" srcOrd="2" destOrd="0" parTransId="{BCB92ADA-CD4F-4BA5-85AE-C63992B42A23}" sibTransId="{EEA65EC9-96C6-4B59-A738-8D11E3E771D6}"/>
    <dgm:cxn modelId="{85ABC125-97FC-40DF-8B56-24C7F4A60D7E}" srcId="{D3476E10-D61C-4A25-B796-E9A66FFE16E6}" destId="{7CD66FA6-720B-42E7-BA29-99D7AA6241C4}" srcOrd="0" destOrd="0" parTransId="{A838E4A8-D063-4A57-9F63-953CD416BB40}" sibTransId="{9758C8CD-B728-4F23-92EF-BBE6D685C8B0}"/>
    <dgm:cxn modelId="{48B8342B-A606-4F62-A170-77B594336F54}" type="presOf" srcId="{491FDC6B-E177-486B-94D1-9E81E52C9C33}" destId="{C6CC40BF-9879-4505-BCB8-EE2BA34DDB68}" srcOrd="0" destOrd="0" presId="urn:microsoft.com/office/officeart/2011/layout/TabList"/>
    <dgm:cxn modelId="{1CF2D462-18D2-4718-97E2-B42496455FB3}" type="presOf" srcId="{3C7CFD91-B54D-40AD-84A8-3C96A26AB750}" destId="{CD3B0BF7-AA7A-41E1-9432-E87C3B9A719D}" srcOrd="0" destOrd="0" presId="urn:microsoft.com/office/officeart/2011/layout/TabList"/>
    <dgm:cxn modelId="{029C1C45-B528-4E5A-A23B-C505161F43FC}" srcId="{491FDC6B-E177-486B-94D1-9E81E52C9C33}" destId="{58ED3562-958F-4D73-ABFA-5DC69D3C882B}" srcOrd="1" destOrd="0" parTransId="{044D2404-3F69-48F1-9272-55AF204EF7E7}" sibTransId="{89184951-F5DB-4586-83E1-AF0AF9F6DA2D}"/>
    <dgm:cxn modelId="{7A5BE74F-84D0-4EE0-8811-EC97EC538275}" srcId="{58ED3562-958F-4D73-ABFA-5DC69D3C882B}" destId="{3C7CFD91-B54D-40AD-84A8-3C96A26AB750}" srcOrd="0" destOrd="0" parTransId="{1E76C70B-6D27-4B94-BE7B-D07BF7E95031}" sibTransId="{E189770B-02E7-46BD-AC83-F4751E0347B3}"/>
    <dgm:cxn modelId="{9CC31251-E7C6-4CAA-B03D-21E8EF8F9424}" type="presOf" srcId="{1D21E358-FC99-4A39-8EF3-51D5BB859318}" destId="{748CE651-0201-426F-9A86-B22AA725843D}" srcOrd="0" destOrd="0" presId="urn:microsoft.com/office/officeart/2011/layout/TabList"/>
    <dgm:cxn modelId="{D7B59959-1CE5-4C4B-81E5-B88C2695AFA0}" type="presOf" srcId="{47F29AC4-BBA4-4463-9B90-79DDC39F768B}" destId="{7BADEB71-13B6-44C8-B635-5954269A3C8B}" srcOrd="0" destOrd="0" presId="urn:microsoft.com/office/officeart/2011/layout/TabList"/>
    <dgm:cxn modelId="{CA566E7B-053C-4CEC-AEC7-398CE153C8ED}" srcId="{47F29AC4-BBA4-4463-9B90-79DDC39F768B}" destId="{1D21E358-FC99-4A39-8EF3-51D5BB859318}" srcOrd="0" destOrd="0" parTransId="{BF5CC874-B0DB-4BD6-BE3B-CBAC4659D7E6}" sibTransId="{36D625E2-F9E9-410D-BAC6-A07F6B86E388}"/>
    <dgm:cxn modelId="{AB611194-9FF4-40DF-B1AA-8A23528162B5}" type="presOf" srcId="{D3476E10-D61C-4A25-B796-E9A66FFE16E6}" destId="{5C99E45E-B201-4595-B3C4-035C6F23FB69}" srcOrd="0" destOrd="0" presId="urn:microsoft.com/office/officeart/2011/layout/TabList"/>
    <dgm:cxn modelId="{C05AF3D9-2635-4122-AF90-54F00A0A3D21}" type="presOf" srcId="{58ED3562-958F-4D73-ABFA-5DC69D3C882B}" destId="{403109D3-A5B9-420C-A1BE-D6B7F9129D3E}" srcOrd="0" destOrd="0" presId="urn:microsoft.com/office/officeart/2011/layout/TabList"/>
    <dgm:cxn modelId="{CEFE41E4-AC68-42C1-B58A-603B3D0F3979}" srcId="{491FDC6B-E177-486B-94D1-9E81E52C9C33}" destId="{D3476E10-D61C-4A25-B796-E9A66FFE16E6}" srcOrd="0" destOrd="0" parTransId="{A9592C19-2F59-4723-9C91-D4CE65589C21}" sibTransId="{14DB212D-8071-49CB-81F6-0CC54B352C9E}"/>
    <dgm:cxn modelId="{2C8673EE-6660-4235-9000-B67CAEDAE81E}" type="presOf" srcId="{7CD66FA6-720B-42E7-BA29-99D7AA6241C4}" destId="{FD2B07DF-5FBC-493B-AEEB-51176330F1AF}" srcOrd="0" destOrd="0" presId="urn:microsoft.com/office/officeart/2011/layout/TabList"/>
    <dgm:cxn modelId="{90DBB1F3-4096-480A-AC24-843B82FE7206}" type="presParOf" srcId="{C6CC40BF-9879-4505-BCB8-EE2BA34DDB68}" destId="{96DED5A2-173B-417A-B2B7-D0618FA5AF7A}" srcOrd="0" destOrd="0" presId="urn:microsoft.com/office/officeart/2011/layout/TabList"/>
    <dgm:cxn modelId="{36E14E7E-5FA9-41ED-8A45-7565880467BC}" type="presParOf" srcId="{96DED5A2-173B-417A-B2B7-D0618FA5AF7A}" destId="{FD2B07DF-5FBC-493B-AEEB-51176330F1AF}" srcOrd="0" destOrd="0" presId="urn:microsoft.com/office/officeart/2011/layout/TabList"/>
    <dgm:cxn modelId="{747D0831-60EC-4F74-AB40-6DEC01F58530}" type="presParOf" srcId="{96DED5A2-173B-417A-B2B7-D0618FA5AF7A}" destId="{5C99E45E-B201-4595-B3C4-035C6F23FB69}" srcOrd="1" destOrd="0" presId="urn:microsoft.com/office/officeart/2011/layout/TabList"/>
    <dgm:cxn modelId="{5BE09E59-18AE-42FB-B21C-6D68438C0299}" type="presParOf" srcId="{96DED5A2-173B-417A-B2B7-D0618FA5AF7A}" destId="{6307B9EB-1EC0-41F2-BD86-AD621EBF1C98}" srcOrd="2" destOrd="0" presId="urn:microsoft.com/office/officeart/2011/layout/TabList"/>
    <dgm:cxn modelId="{EBE208D0-6B96-4676-A2E2-5CAFF2ED7F0B}" type="presParOf" srcId="{C6CC40BF-9879-4505-BCB8-EE2BA34DDB68}" destId="{FA24DDFB-AA33-4369-869C-D614E71ED6AF}" srcOrd="1" destOrd="0" presId="urn:microsoft.com/office/officeart/2011/layout/TabList"/>
    <dgm:cxn modelId="{A2D625B0-2976-44D8-A0CA-7CA9D92C9046}" type="presParOf" srcId="{C6CC40BF-9879-4505-BCB8-EE2BA34DDB68}" destId="{B538FFE1-8E41-4EB8-97AB-4A372BDE1675}" srcOrd="2" destOrd="0" presId="urn:microsoft.com/office/officeart/2011/layout/TabList"/>
    <dgm:cxn modelId="{419993F0-7D29-4CD9-AE41-FC9247F399DE}" type="presParOf" srcId="{B538FFE1-8E41-4EB8-97AB-4A372BDE1675}" destId="{CD3B0BF7-AA7A-41E1-9432-E87C3B9A719D}" srcOrd="0" destOrd="0" presId="urn:microsoft.com/office/officeart/2011/layout/TabList"/>
    <dgm:cxn modelId="{B22F9F9C-7FD4-4223-B4C4-C18555999AEE}" type="presParOf" srcId="{B538FFE1-8E41-4EB8-97AB-4A372BDE1675}" destId="{403109D3-A5B9-420C-A1BE-D6B7F9129D3E}" srcOrd="1" destOrd="0" presId="urn:microsoft.com/office/officeart/2011/layout/TabList"/>
    <dgm:cxn modelId="{11BA666B-9322-42DC-B3FE-21E07E23445D}" type="presParOf" srcId="{B538FFE1-8E41-4EB8-97AB-4A372BDE1675}" destId="{A3DA181A-2E24-4C8A-B498-D531E8B56669}" srcOrd="2" destOrd="0" presId="urn:microsoft.com/office/officeart/2011/layout/TabList"/>
    <dgm:cxn modelId="{966B267F-F0A5-4C42-9865-B998522723B2}" type="presParOf" srcId="{C6CC40BF-9879-4505-BCB8-EE2BA34DDB68}" destId="{0B46D629-3F72-4901-B2AD-4397C48621AB}" srcOrd="3" destOrd="0" presId="urn:microsoft.com/office/officeart/2011/layout/TabList"/>
    <dgm:cxn modelId="{5D7549AB-0AEA-4C15-9FC4-65FE9472F8CE}" type="presParOf" srcId="{C6CC40BF-9879-4505-BCB8-EE2BA34DDB68}" destId="{AB64BECC-BE59-4E01-B4C6-D81A41E504EF}" srcOrd="4" destOrd="0" presId="urn:microsoft.com/office/officeart/2011/layout/TabList"/>
    <dgm:cxn modelId="{9A7ADB54-F2A7-4A70-B3F7-E341F5A4C1DF}" type="presParOf" srcId="{AB64BECC-BE59-4E01-B4C6-D81A41E504EF}" destId="{748CE651-0201-426F-9A86-B22AA725843D}" srcOrd="0" destOrd="0" presId="urn:microsoft.com/office/officeart/2011/layout/TabList"/>
    <dgm:cxn modelId="{6236B1A6-0AC9-4615-BA1B-FFFD093BFEBA}" type="presParOf" srcId="{AB64BECC-BE59-4E01-B4C6-D81A41E504EF}" destId="{7BADEB71-13B6-44C8-B635-5954269A3C8B}" srcOrd="1" destOrd="0" presId="urn:microsoft.com/office/officeart/2011/layout/TabList"/>
    <dgm:cxn modelId="{BDE18D01-05C7-490F-8DAC-242ADDF47ED7}" type="presParOf" srcId="{AB64BECC-BE59-4E01-B4C6-D81A41E504EF}" destId="{507CFFA5-1E01-4823-BF90-39FB47B0FE4C}"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9FE0C96-E3E6-465E-AD64-17FA396C0C2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9BE605BF-300C-4D5A-B8F2-8A7DC3A77600}">
      <dgm:prSet phldrT="[Text]" custT="1"/>
      <dgm:spPr>
        <a:solidFill>
          <a:srgbClr val="458DCF"/>
        </a:solidFill>
      </dgm:spPr>
      <dgm:t>
        <a:bodyPr/>
        <a:lstStyle/>
        <a:p>
          <a:pPr>
            <a:buFont typeface="Wingdings" panose="05000000000000000000" pitchFamily="2" charset="2"/>
            <a:buChar char=""/>
          </a:pPr>
          <a:r>
            <a:rPr lang="en-AU" sz="2200" dirty="0"/>
            <a:t>Voluntary</a:t>
          </a:r>
        </a:p>
      </dgm:t>
    </dgm:pt>
    <dgm:pt modelId="{CC89CF88-4BF1-4911-B61A-4368B3E8C3DA}" type="parTrans" cxnId="{585001EA-4E56-47CB-9BA2-51CC70337BBC}">
      <dgm:prSet/>
      <dgm:spPr/>
      <dgm:t>
        <a:bodyPr/>
        <a:lstStyle/>
        <a:p>
          <a:endParaRPr lang="en-AU" sz="2200"/>
        </a:p>
      </dgm:t>
    </dgm:pt>
    <dgm:pt modelId="{B60AA85B-2F99-4DCC-8A29-4B63EB492721}" type="sibTrans" cxnId="{585001EA-4E56-47CB-9BA2-51CC70337BBC}">
      <dgm:prSet/>
      <dgm:spPr/>
      <dgm:t>
        <a:bodyPr/>
        <a:lstStyle/>
        <a:p>
          <a:endParaRPr lang="en-AU" sz="2200"/>
        </a:p>
      </dgm:t>
    </dgm:pt>
    <dgm:pt modelId="{9B49131C-C6C5-4A89-9545-AE5AE96643C0}">
      <dgm:prSet custT="1"/>
      <dgm:spPr>
        <a:solidFill>
          <a:srgbClr val="3CBE99"/>
        </a:solidFill>
      </dgm:spPr>
      <dgm:t>
        <a:bodyPr/>
        <a:lstStyle/>
        <a:p>
          <a:pPr>
            <a:buFont typeface="Wingdings" panose="05000000000000000000" pitchFamily="2" charset="2"/>
            <a:buChar char=""/>
          </a:pPr>
          <a:r>
            <a:rPr lang="en-AU" sz="2200" dirty="0"/>
            <a:t>Informed</a:t>
          </a:r>
        </a:p>
      </dgm:t>
    </dgm:pt>
    <dgm:pt modelId="{05BCD02F-B850-4E4B-A231-81170807678B}" type="parTrans" cxnId="{8F4915F1-0ECE-4B7E-9D10-68007049D8C1}">
      <dgm:prSet/>
      <dgm:spPr/>
      <dgm:t>
        <a:bodyPr/>
        <a:lstStyle/>
        <a:p>
          <a:endParaRPr lang="en-AU" sz="2200"/>
        </a:p>
      </dgm:t>
    </dgm:pt>
    <dgm:pt modelId="{18751675-38E5-46EE-9D22-B60AE27F7C6B}" type="sibTrans" cxnId="{8F4915F1-0ECE-4B7E-9D10-68007049D8C1}">
      <dgm:prSet/>
      <dgm:spPr/>
      <dgm:t>
        <a:bodyPr/>
        <a:lstStyle/>
        <a:p>
          <a:endParaRPr lang="en-AU" sz="2200"/>
        </a:p>
      </dgm:t>
    </dgm:pt>
    <dgm:pt modelId="{117EF607-4547-4F34-B955-B9F1F3EB1DD0}">
      <dgm:prSet custT="1"/>
      <dgm:spPr/>
      <dgm:t>
        <a:bodyPr/>
        <a:lstStyle/>
        <a:p>
          <a:pPr>
            <a:buFont typeface="Wingdings" panose="05000000000000000000" pitchFamily="2" charset="2"/>
            <a:buChar char=""/>
          </a:pPr>
          <a:r>
            <a:rPr lang="en-AU" sz="2200" dirty="0"/>
            <a:t>Specific</a:t>
          </a:r>
        </a:p>
      </dgm:t>
    </dgm:pt>
    <dgm:pt modelId="{96EF1E5A-FC2A-4846-9266-B48B6FE19BDA}" type="parTrans" cxnId="{631507A2-8C54-4F65-9B23-1B7BFC90FDCC}">
      <dgm:prSet/>
      <dgm:spPr/>
      <dgm:t>
        <a:bodyPr/>
        <a:lstStyle/>
        <a:p>
          <a:endParaRPr lang="en-AU" sz="2200"/>
        </a:p>
      </dgm:t>
    </dgm:pt>
    <dgm:pt modelId="{B82A60C6-CB86-4937-BBB4-6E5C1F389673}" type="sibTrans" cxnId="{631507A2-8C54-4F65-9B23-1B7BFC90FDCC}">
      <dgm:prSet/>
      <dgm:spPr/>
      <dgm:t>
        <a:bodyPr/>
        <a:lstStyle/>
        <a:p>
          <a:endParaRPr lang="en-AU" sz="2200"/>
        </a:p>
      </dgm:t>
    </dgm:pt>
    <dgm:pt modelId="{1717239B-C367-4F71-B516-EEE5929BD9EF}">
      <dgm:prSet custT="1"/>
      <dgm:spPr/>
      <dgm:t>
        <a:bodyPr/>
        <a:lstStyle/>
        <a:p>
          <a:pPr>
            <a:buFont typeface="Wingdings" panose="05000000000000000000" pitchFamily="2" charset="2"/>
            <a:buChar char=""/>
          </a:pPr>
          <a:r>
            <a:rPr lang="en-AU" sz="2200" dirty="0"/>
            <a:t>Current</a:t>
          </a:r>
        </a:p>
      </dgm:t>
    </dgm:pt>
    <dgm:pt modelId="{26196CE4-AD27-4472-8CFD-6AC264F4070C}" type="parTrans" cxnId="{DFC5600F-C4C9-4925-B8EA-0F612E8234AE}">
      <dgm:prSet/>
      <dgm:spPr/>
      <dgm:t>
        <a:bodyPr/>
        <a:lstStyle/>
        <a:p>
          <a:endParaRPr lang="en-AU" sz="2200"/>
        </a:p>
      </dgm:t>
    </dgm:pt>
    <dgm:pt modelId="{A785CC13-C042-4749-B731-C77E844E28EB}" type="sibTrans" cxnId="{DFC5600F-C4C9-4925-B8EA-0F612E8234AE}">
      <dgm:prSet/>
      <dgm:spPr/>
      <dgm:t>
        <a:bodyPr/>
        <a:lstStyle/>
        <a:p>
          <a:endParaRPr lang="en-AU" sz="2200"/>
        </a:p>
      </dgm:t>
    </dgm:pt>
    <dgm:pt modelId="{7A7ECBA5-DBF0-4BEB-B9C6-50F7712D5E91}" type="pres">
      <dgm:prSet presAssocID="{C9FE0C96-E3E6-465E-AD64-17FA396C0C2C}" presName="Name0" presStyleCnt="0">
        <dgm:presLayoutVars>
          <dgm:dir/>
          <dgm:resizeHandles val="exact"/>
        </dgm:presLayoutVars>
      </dgm:prSet>
      <dgm:spPr/>
    </dgm:pt>
    <dgm:pt modelId="{ABE3DD12-F4EE-4E64-B376-6EFBBFE22D2D}" type="pres">
      <dgm:prSet presAssocID="{9BE605BF-300C-4D5A-B8F2-8A7DC3A77600}" presName="node" presStyleLbl="node1" presStyleIdx="0" presStyleCnt="4">
        <dgm:presLayoutVars>
          <dgm:bulletEnabled val="1"/>
        </dgm:presLayoutVars>
      </dgm:prSet>
      <dgm:spPr/>
    </dgm:pt>
    <dgm:pt modelId="{C3847A9D-6F30-4045-809C-A903E9872A0A}" type="pres">
      <dgm:prSet presAssocID="{B60AA85B-2F99-4DCC-8A29-4B63EB492721}" presName="sibTrans" presStyleCnt="0"/>
      <dgm:spPr/>
    </dgm:pt>
    <dgm:pt modelId="{739DA985-A509-45B2-894C-2246CC269A72}" type="pres">
      <dgm:prSet presAssocID="{9B49131C-C6C5-4A89-9545-AE5AE96643C0}" presName="node" presStyleLbl="node1" presStyleIdx="1" presStyleCnt="4">
        <dgm:presLayoutVars>
          <dgm:bulletEnabled val="1"/>
        </dgm:presLayoutVars>
      </dgm:prSet>
      <dgm:spPr/>
    </dgm:pt>
    <dgm:pt modelId="{D713D456-6178-4799-B62E-426346530265}" type="pres">
      <dgm:prSet presAssocID="{18751675-38E5-46EE-9D22-B60AE27F7C6B}" presName="sibTrans" presStyleCnt="0"/>
      <dgm:spPr/>
    </dgm:pt>
    <dgm:pt modelId="{73A4E2FB-8D38-47B3-88CD-EDB58932198B}" type="pres">
      <dgm:prSet presAssocID="{117EF607-4547-4F34-B955-B9F1F3EB1DD0}" presName="node" presStyleLbl="node1" presStyleIdx="2" presStyleCnt="4">
        <dgm:presLayoutVars>
          <dgm:bulletEnabled val="1"/>
        </dgm:presLayoutVars>
      </dgm:prSet>
      <dgm:spPr/>
    </dgm:pt>
    <dgm:pt modelId="{23F6CD5B-DC15-4D3D-9F17-370225C76E51}" type="pres">
      <dgm:prSet presAssocID="{B82A60C6-CB86-4937-BBB4-6E5C1F389673}" presName="sibTrans" presStyleCnt="0"/>
      <dgm:spPr/>
    </dgm:pt>
    <dgm:pt modelId="{837C4DB8-DB2D-4579-B676-A1922C093BF3}" type="pres">
      <dgm:prSet presAssocID="{1717239B-C367-4F71-B516-EEE5929BD9EF}" presName="node" presStyleLbl="node1" presStyleIdx="3" presStyleCnt="4">
        <dgm:presLayoutVars>
          <dgm:bulletEnabled val="1"/>
        </dgm:presLayoutVars>
      </dgm:prSet>
      <dgm:spPr/>
    </dgm:pt>
  </dgm:ptLst>
  <dgm:cxnLst>
    <dgm:cxn modelId="{DFC5600F-C4C9-4925-B8EA-0F612E8234AE}" srcId="{C9FE0C96-E3E6-465E-AD64-17FA396C0C2C}" destId="{1717239B-C367-4F71-B516-EEE5929BD9EF}" srcOrd="3" destOrd="0" parTransId="{26196CE4-AD27-4472-8CFD-6AC264F4070C}" sibTransId="{A785CC13-C042-4749-B731-C77E844E28EB}"/>
    <dgm:cxn modelId="{23204811-09A5-4743-8C97-B0D8A28E5BB7}" type="presOf" srcId="{9B49131C-C6C5-4A89-9545-AE5AE96643C0}" destId="{739DA985-A509-45B2-894C-2246CC269A72}" srcOrd="0" destOrd="0" presId="urn:microsoft.com/office/officeart/2005/8/layout/hList6"/>
    <dgm:cxn modelId="{EEC7E384-FF14-47B3-A3ED-3528F2A1115B}" type="presOf" srcId="{9BE605BF-300C-4D5A-B8F2-8A7DC3A77600}" destId="{ABE3DD12-F4EE-4E64-B376-6EFBBFE22D2D}" srcOrd="0" destOrd="0" presId="urn:microsoft.com/office/officeart/2005/8/layout/hList6"/>
    <dgm:cxn modelId="{B95E3DA0-4D0F-4962-B4BD-CD2F90C8A1AC}" type="presOf" srcId="{1717239B-C367-4F71-B516-EEE5929BD9EF}" destId="{837C4DB8-DB2D-4579-B676-A1922C093BF3}" srcOrd="0" destOrd="0" presId="urn:microsoft.com/office/officeart/2005/8/layout/hList6"/>
    <dgm:cxn modelId="{631507A2-8C54-4F65-9B23-1B7BFC90FDCC}" srcId="{C9FE0C96-E3E6-465E-AD64-17FA396C0C2C}" destId="{117EF607-4547-4F34-B955-B9F1F3EB1DD0}" srcOrd="2" destOrd="0" parTransId="{96EF1E5A-FC2A-4846-9266-B48B6FE19BDA}" sibTransId="{B82A60C6-CB86-4937-BBB4-6E5C1F389673}"/>
    <dgm:cxn modelId="{9CB12DCE-C3AC-405C-A267-2F7A1AE93344}" type="presOf" srcId="{117EF607-4547-4F34-B955-B9F1F3EB1DD0}" destId="{73A4E2FB-8D38-47B3-88CD-EDB58932198B}" srcOrd="0" destOrd="0" presId="urn:microsoft.com/office/officeart/2005/8/layout/hList6"/>
    <dgm:cxn modelId="{B23475D0-C3D6-4AA5-979D-A109CB39E2EA}" type="presOf" srcId="{C9FE0C96-E3E6-465E-AD64-17FA396C0C2C}" destId="{7A7ECBA5-DBF0-4BEB-B9C6-50F7712D5E91}" srcOrd="0" destOrd="0" presId="urn:microsoft.com/office/officeart/2005/8/layout/hList6"/>
    <dgm:cxn modelId="{585001EA-4E56-47CB-9BA2-51CC70337BBC}" srcId="{C9FE0C96-E3E6-465E-AD64-17FA396C0C2C}" destId="{9BE605BF-300C-4D5A-B8F2-8A7DC3A77600}" srcOrd="0" destOrd="0" parTransId="{CC89CF88-4BF1-4911-B61A-4368B3E8C3DA}" sibTransId="{B60AA85B-2F99-4DCC-8A29-4B63EB492721}"/>
    <dgm:cxn modelId="{8F4915F1-0ECE-4B7E-9D10-68007049D8C1}" srcId="{C9FE0C96-E3E6-465E-AD64-17FA396C0C2C}" destId="{9B49131C-C6C5-4A89-9545-AE5AE96643C0}" srcOrd="1" destOrd="0" parTransId="{05BCD02F-B850-4E4B-A231-81170807678B}" sibTransId="{18751675-38E5-46EE-9D22-B60AE27F7C6B}"/>
    <dgm:cxn modelId="{357CDCFA-ADC9-4FED-B94F-54701EB729E9}" type="presParOf" srcId="{7A7ECBA5-DBF0-4BEB-B9C6-50F7712D5E91}" destId="{ABE3DD12-F4EE-4E64-B376-6EFBBFE22D2D}" srcOrd="0" destOrd="0" presId="urn:microsoft.com/office/officeart/2005/8/layout/hList6"/>
    <dgm:cxn modelId="{38AF3EF4-45CA-4F0A-AD9E-903B1D0C9245}" type="presParOf" srcId="{7A7ECBA5-DBF0-4BEB-B9C6-50F7712D5E91}" destId="{C3847A9D-6F30-4045-809C-A903E9872A0A}" srcOrd="1" destOrd="0" presId="urn:microsoft.com/office/officeart/2005/8/layout/hList6"/>
    <dgm:cxn modelId="{CA276DFF-B08A-4F2E-B3DA-AB48BF7936B2}" type="presParOf" srcId="{7A7ECBA5-DBF0-4BEB-B9C6-50F7712D5E91}" destId="{739DA985-A509-45B2-894C-2246CC269A72}" srcOrd="2" destOrd="0" presId="urn:microsoft.com/office/officeart/2005/8/layout/hList6"/>
    <dgm:cxn modelId="{AA1182F5-EB54-4A2D-8145-223BAC0D0D3C}" type="presParOf" srcId="{7A7ECBA5-DBF0-4BEB-B9C6-50F7712D5E91}" destId="{D713D456-6178-4799-B62E-426346530265}" srcOrd="3" destOrd="0" presId="urn:microsoft.com/office/officeart/2005/8/layout/hList6"/>
    <dgm:cxn modelId="{FA8284B1-C370-4589-B9A1-2A81D8C7962F}" type="presParOf" srcId="{7A7ECBA5-DBF0-4BEB-B9C6-50F7712D5E91}" destId="{73A4E2FB-8D38-47B3-88CD-EDB58932198B}" srcOrd="4" destOrd="0" presId="urn:microsoft.com/office/officeart/2005/8/layout/hList6"/>
    <dgm:cxn modelId="{7DE71E8F-C2FC-403F-AF7D-AF8C7EBD78D8}" type="presParOf" srcId="{7A7ECBA5-DBF0-4BEB-B9C6-50F7712D5E91}" destId="{23F6CD5B-DC15-4D3D-9F17-370225C76E51}" srcOrd="5" destOrd="0" presId="urn:microsoft.com/office/officeart/2005/8/layout/hList6"/>
    <dgm:cxn modelId="{AA334868-66F2-41C1-A03D-E0B5E2EE1D59}" type="presParOf" srcId="{7A7ECBA5-DBF0-4BEB-B9C6-50F7712D5E91}" destId="{837C4DB8-DB2D-4579-B676-A1922C093BF3}"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46577CC-AE5C-43CB-A482-ECB1907D620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D07A25CB-A5F2-46F0-A4FD-C79E7DBFE61F}">
      <dgm:prSet phldrT="[Text]" custT="1"/>
      <dgm:spPr>
        <a:solidFill>
          <a:srgbClr val="458DCF"/>
        </a:solidFill>
      </dgm:spPr>
      <dgm:t>
        <a:bodyPr/>
        <a:lstStyle/>
        <a:p>
          <a:pPr algn="just">
            <a:lnSpc>
              <a:spcPct val="114000"/>
            </a:lnSpc>
            <a:spcBef>
              <a:spcPts val="600"/>
            </a:spcBef>
            <a:spcAft>
              <a:spcPts val="600"/>
            </a:spcAft>
          </a:pPr>
          <a:r>
            <a:rPr lang="en-US" sz="2000" dirty="0"/>
            <a:t>Lack of knowledge of individual rights as a person </a:t>
          </a:r>
          <a:r>
            <a:rPr lang="en-US" sz="2000"/>
            <a:t>with disability</a:t>
          </a:r>
          <a:endParaRPr lang="en-US" sz="2000" dirty="0"/>
        </a:p>
      </dgm:t>
    </dgm:pt>
    <dgm:pt modelId="{A516F8E1-4511-4A91-99C8-6213C2D03F4B}" type="parTrans" cxnId="{71E0CD93-326F-440A-9FFE-8B7378729B50}">
      <dgm:prSet/>
      <dgm:spPr/>
      <dgm:t>
        <a:bodyPr/>
        <a:lstStyle/>
        <a:p>
          <a:pPr algn="just">
            <a:lnSpc>
              <a:spcPct val="114000"/>
            </a:lnSpc>
            <a:spcBef>
              <a:spcPts val="600"/>
            </a:spcBef>
            <a:spcAft>
              <a:spcPts val="600"/>
            </a:spcAft>
          </a:pPr>
          <a:endParaRPr lang="en-US" sz="2000"/>
        </a:p>
      </dgm:t>
    </dgm:pt>
    <dgm:pt modelId="{38C9B770-7778-41DC-9C85-7F6EC28404AD}" type="sibTrans" cxnId="{71E0CD93-326F-440A-9FFE-8B7378729B50}">
      <dgm:prSet/>
      <dgm:spPr/>
      <dgm:t>
        <a:bodyPr/>
        <a:lstStyle/>
        <a:p>
          <a:pPr algn="just">
            <a:lnSpc>
              <a:spcPct val="114000"/>
            </a:lnSpc>
            <a:spcBef>
              <a:spcPts val="600"/>
            </a:spcBef>
            <a:spcAft>
              <a:spcPts val="600"/>
            </a:spcAft>
          </a:pPr>
          <a:endParaRPr lang="en-US" sz="2000"/>
        </a:p>
      </dgm:t>
    </dgm:pt>
    <dgm:pt modelId="{2045FA87-9EC5-4EC1-95A1-56EEA8D57A1E}">
      <dgm:prSet phldrT="[Text]" custT="1"/>
      <dgm:spPr/>
      <dgm:t>
        <a:bodyPr/>
        <a:lstStyle/>
        <a:p>
          <a:pPr algn="just">
            <a:lnSpc>
              <a:spcPct val="114000"/>
            </a:lnSpc>
            <a:spcBef>
              <a:spcPts val="600"/>
            </a:spcBef>
            <a:spcAft>
              <a:spcPts val="600"/>
            </a:spcAft>
          </a:pPr>
          <a:r>
            <a:rPr lang="en-US" sz="2000"/>
            <a:t>Lack of training of staff in recognising and reporting abuse</a:t>
          </a:r>
        </a:p>
      </dgm:t>
    </dgm:pt>
    <dgm:pt modelId="{07A3B786-5633-4A1F-89A6-54338A3FF512}" type="parTrans" cxnId="{06225524-C689-4229-8712-DD024E3FB10E}">
      <dgm:prSet/>
      <dgm:spPr/>
      <dgm:t>
        <a:bodyPr/>
        <a:lstStyle/>
        <a:p>
          <a:pPr algn="just">
            <a:lnSpc>
              <a:spcPct val="114000"/>
            </a:lnSpc>
            <a:spcBef>
              <a:spcPts val="600"/>
            </a:spcBef>
            <a:spcAft>
              <a:spcPts val="600"/>
            </a:spcAft>
          </a:pPr>
          <a:endParaRPr lang="en-US" sz="2000"/>
        </a:p>
      </dgm:t>
    </dgm:pt>
    <dgm:pt modelId="{A4098207-8FA6-4A28-B24B-3EC88D2213CA}" type="sibTrans" cxnId="{06225524-C689-4229-8712-DD024E3FB10E}">
      <dgm:prSet/>
      <dgm:spPr/>
      <dgm:t>
        <a:bodyPr/>
        <a:lstStyle/>
        <a:p>
          <a:pPr algn="just">
            <a:lnSpc>
              <a:spcPct val="114000"/>
            </a:lnSpc>
            <a:spcBef>
              <a:spcPts val="600"/>
            </a:spcBef>
            <a:spcAft>
              <a:spcPts val="600"/>
            </a:spcAft>
          </a:pPr>
          <a:endParaRPr lang="en-US" sz="2000"/>
        </a:p>
      </dgm:t>
    </dgm:pt>
    <dgm:pt modelId="{5C339605-5543-4455-9589-BB2EF2EAAD9B}" type="pres">
      <dgm:prSet presAssocID="{D46577CC-AE5C-43CB-A482-ECB1907D6207}" presName="linear" presStyleCnt="0">
        <dgm:presLayoutVars>
          <dgm:dir/>
          <dgm:animLvl val="lvl"/>
          <dgm:resizeHandles val="exact"/>
        </dgm:presLayoutVars>
      </dgm:prSet>
      <dgm:spPr/>
    </dgm:pt>
    <dgm:pt modelId="{698FAB92-47B5-4E0A-BDFE-2E48F35011BB}" type="pres">
      <dgm:prSet presAssocID="{D07A25CB-A5F2-46F0-A4FD-C79E7DBFE61F}" presName="parentLin" presStyleCnt="0"/>
      <dgm:spPr/>
    </dgm:pt>
    <dgm:pt modelId="{8EFFD33C-459C-4439-BCF2-34C778C7DF3C}" type="pres">
      <dgm:prSet presAssocID="{D07A25CB-A5F2-46F0-A4FD-C79E7DBFE61F}" presName="parentLeftMargin" presStyleLbl="node1" presStyleIdx="0" presStyleCnt="2"/>
      <dgm:spPr/>
    </dgm:pt>
    <dgm:pt modelId="{F5CABDE3-97E2-4056-804A-95F1E75D5495}" type="pres">
      <dgm:prSet presAssocID="{D07A25CB-A5F2-46F0-A4FD-C79E7DBFE61F}" presName="parentText" presStyleLbl="node1" presStyleIdx="0" presStyleCnt="2">
        <dgm:presLayoutVars>
          <dgm:chMax val="0"/>
          <dgm:bulletEnabled val="1"/>
        </dgm:presLayoutVars>
      </dgm:prSet>
      <dgm:spPr/>
    </dgm:pt>
    <dgm:pt modelId="{EDFBC22F-F342-4FB6-80A3-9DB707D82E20}" type="pres">
      <dgm:prSet presAssocID="{D07A25CB-A5F2-46F0-A4FD-C79E7DBFE61F}" presName="negativeSpace" presStyleCnt="0"/>
      <dgm:spPr/>
    </dgm:pt>
    <dgm:pt modelId="{A60DCFEF-6999-41F0-AFAA-012547EBFD98}" type="pres">
      <dgm:prSet presAssocID="{D07A25CB-A5F2-46F0-A4FD-C79E7DBFE61F}" presName="childText" presStyleLbl="conFgAcc1" presStyleIdx="0" presStyleCnt="2">
        <dgm:presLayoutVars>
          <dgm:bulletEnabled val="1"/>
        </dgm:presLayoutVars>
      </dgm:prSet>
      <dgm:spPr/>
    </dgm:pt>
    <dgm:pt modelId="{6EB0F7A0-660B-4B21-BDE0-AC06CC2AA304}" type="pres">
      <dgm:prSet presAssocID="{38C9B770-7778-41DC-9C85-7F6EC28404AD}" presName="spaceBetweenRectangles" presStyleCnt="0"/>
      <dgm:spPr/>
    </dgm:pt>
    <dgm:pt modelId="{ADA0AD21-6835-485B-B336-AB769F70BCFB}" type="pres">
      <dgm:prSet presAssocID="{2045FA87-9EC5-4EC1-95A1-56EEA8D57A1E}" presName="parentLin" presStyleCnt="0"/>
      <dgm:spPr/>
    </dgm:pt>
    <dgm:pt modelId="{7D5BF250-56B5-47E9-B147-18DBF194A57E}" type="pres">
      <dgm:prSet presAssocID="{2045FA87-9EC5-4EC1-95A1-56EEA8D57A1E}" presName="parentLeftMargin" presStyleLbl="node1" presStyleIdx="0" presStyleCnt="2"/>
      <dgm:spPr/>
    </dgm:pt>
    <dgm:pt modelId="{CDA26CD5-55B6-493A-987D-017EA5201A3B}" type="pres">
      <dgm:prSet presAssocID="{2045FA87-9EC5-4EC1-95A1-56EEA8D57A1E}" presName="parentText" presStyleLbl="node1" presStyleIdx="1" presStyleCnt="2">
        <dgm:presLayoutVars>
          <dgm:chMax val="0"/>
          <dgm:bulletEnabled val="1"/>
        </dgm:presLayoutVars>
      </dgm:prSet>
      <dgm:spPr/>
    </dgm:pt>
    <dgm:pt modelId="{0674D8FC-F9C5-4FBE-A351-BF11EB25B4B6}" type="pres">
      <dgm:prSet presAssocID="{2045FA87-9EC5-4EC1-95A1-56EEA8D57A1E}" presName="negativeSpace" presStyleCnt="0"/>
      <dgm:spPr/>
    </dgm:pt>
    <dgm:pt modelId="{34BB9B37-883E-4B24-8067-DEDF0E3DF0CA}" type="pres">
      <dgm:prSet presAssocID="{2045FA87-9EC5-4EC1-95A1-56EEA8D57A1E}" presName="childText" presStyleLbl="conFgAcc1" presStyleIdx="1" presStyleCnt="2">
        <dgm:presLayoutVars>
          <dgm:bulletEnabled val="1"/>
        </dgm:presLayoutVars>
      </dgm:prSet>
      <dgm:spPr/>
    </dgm:pt>
  </dgm:ptLst>
  <dgm:cxnLst>
    <dgm:cxn modelId="{06225524-C689-4229-8712-DD024E3FB10E}" srcId="{D46577CC-AE5C-43CB-A482-ECB1907D6207}" destId="{2045FA87-9EC5-4EC1-95A1-56EEA8D57A1E}" srcOrd="1" destOrd="0" parTransId="{07A3B786-5633-4A1F-89A6-54338A3FF512}" sibTransId="{A4098207-8FA6-4A28-B24B-3EC88D2213CA}"/>
    <dgm:cxn modelId="{67286726-0F00-4A7E-9511-ACB47E7679C1}" type="presOf" srcId="{2045FA87-9EC5-4EC1-95A1-56EEA8D57A1E}" destId="{CDA26CD5-55B6-493A-987D-017EA5201A3B}" srcOrd="1" destOrd="0" presId="urn:microsoft.com/office/officeart/2005/8/layout/list1"/>
    <dgm:cxn modelId="{32FADC42-3A38-439B-933E-13CD8C678F9D}" type="presOf" srcId="{D07A25CB-A5F2-46F0-A4FD-C79E7DBFE61F}" destId="{8EFFD33C-459C-4439-BCF2-34C778C7DF3C}" srcOrd="0" destOrd="0" presId="urn:microsoft.com/office/officeart/2005/8/layout/list1"/>
    <dgm:cxn modelId="{C2EDA454-428E-4A19-ADCB-C171F7B3A344}" type="presOf" srcId="{D46577CC-AE5C-43CB-A482-ECB1907D6207}" destId="{5C339605-5543-4455-9589-BB2EF2EAAD9B}" srcOrd="0" destOrd="0" presId="urn:microsoft.com/office/officeart/2005/8/layout/list1"/>
    <dgm:cxn modelId="{71E0CD93-326F-440A-9FFE-8B7378729B50}" srcId="{D46577CC-AE5C-43CB-A482-ECB1907D6207}" destId="{D07A25CB-A5F2-46F0-A4FD-C79E7DBFE61F}" srcOrd="0" destOrd="0" parTransId="{A516F8E1-4511-4A91-99C8-6213C2D03F4B}" sibTransId="{38C9B770-7778-41DC-9C85-7F6EC28404AD}"/>
    <dgm:cxn modelId="{008159B3-8E58-4DB8-A5AF-3E4D6A78CB3F}" type="presOf" srcId="{D07A25CB-A5F2-46F0-A4FD-C79E7DBFE61F}" destId="{F5CABDE3-97E2-4056-804A-95F1E75D5495}" srcOrd="1" destOrd="0" presId="urn:microsoft.com/office/officeart/2005/8/layout/list1"/>
    <dgm:cxn modelId="{6F4790FA-C5B7-4F96-8E53-A20D6F38A2AF}" type="presOf" srcId="{2045FA87-9EC5-4EC1-95A1-56EEA8D57A1E}" destId="{7D5BF250-56B5-47E9-B147-18DBF194A57E}" srcOrd="0" destOrd="0" presId="urn:microsoft.com/office/officeart/2005/8/layout/list1"/>
    <dgm:cxn modelId="{D3BE4D9F-B8B9-4352-9050-A7CEB1DB1554}" type="presParOf" srcId="{5C339605-5543-4455-9589-BB2EF2EAAD9B}" destId="{698FAB92-47B5-4E0A-BDFE-2E48F35011BB}" srcOrd="0" destOrd="0" presId="urn:microsoft.com/office/officeart/2005/8/layout/list1"/>
    <dgm:cxn modelId="{A31F729F-C6B2-4E03-819F-9F5D7879E398}" type="presParOf" srcId="{698FAB92-47B5-4E0A-BDFE-2E48F35011BB}" destId="{8EFFD33C-459C-4439-BCF2-34C778C7DF3C}" srcOrd="0" destOrd="0" presId="urn:microsoft.com/office/officeart/2005/8/layout/list1"/>
    <dgm:cxn modelId="{EBCC891D-6418-48F0-A959-DC48C208C13A}" type="presParOf" srcId="{698FAB92-47B5-4E0A-BDFE-2E48F35011BB}" destId="{F5CABDE3-97E2-4056-804A-95F1E75D5495}" srcOrd="1" destOrd="0" presId="urn:microsoft.com/office/officeart/2005/8/layout/list1"/>
    <dgm:cxn modelId="{636605F8-9B55-4B3E-8295-9E7D23EF132B}" type="presParOf" srcId="{5C339605-5543-4455-9589-BB2EF2EAAD9B}" destId="{EDFBC22F-F342-4FB6-80A3-9DB707D82E20}" srcOrd="1" destOrd="0" presId="urn:microsoft.com/office/officeart/2005/8/layout/list1"/>
    <dgm:cxn modelId="{548EE38D-C7B0-4F01-B0A7-D0BE027A4CA4}" type="presParOf" srcId="{5C339605-5543-4455-9589-BB2EF2EAAD9B}" destId="{A60DCFEF-6999-41F0-AFAA-012547EBFD98}" srcOrd="2" destOrd="0" presId="urn:microsoft.com/office/officeart/2005/8/layout/list1"/>
    <dgm:cxn modelId="{FB84BF78-59F8-4163-AB85-F03ADF2FDE05}" type="presParOf" srcId="{5C339605-5543-4455-9589-BB2EF2EAAD9B}" destId="{6EB0F7A0-660B-4B21-BDE0-AC06CC2AA304}" srcOrd="3" destOrd="0" presId="urn:microsoft.com/office/officeart/2005/8/layout/list1"/>
    <dgm:cxn modelId="{A5824148-5CCC-451B-9288-4649288C09AB}" type="presParOf" srcId="{5C339605-5543-4455-9589-BB2EF2EAAD9B}" destId="{ADA0AD21-6835-485B-B336-AB769F70BCFB}" srcOrd="4" destOrd="0" presId="urn:microsoft.com/office/officeart/2005/8/layout/list1"/>
    <dgm:cxn modelId="{1D26BABF-8D1C-4B22-9AB9-2D813C49D7D4}" type="presParOf" srcId="{ADA0AD21-6835-485B-B336-AB769F70BCFB}" destId="{7D5BF250-56B5-47E9-B147-18DBF194A57E}" srcOrd="0" destOrd="0" presId="urn:microsoft.com/office/officeart/2005/8/layout/list1"/>
    <dgm:cxn modelId="{E7916792-D7F9-4643-8ED7-3B32FA933A67}" type="presParOf" srcId="{ADA0AD21-6835-485B-B336-AB769F70BCFB}" destId="{CDA26CD5-55B6-493A-987D-017EA5201A3B}" srcOrd="1" destOrd="0" presId="urn:microsoft.com/office/officeart/2005/8/layout/list1"/>
    <dgm:cxn modelId="{D349E7CE-5165-4B79-A5FD-ED0B571604A0}" type="presParOf" srcId="{5C339605-5543-4455-9589-BB2EF2EAAD9B}" destId="{0674D8FC-F9C5-4FBE-A351-BF11EB25B4B6}" srcOrd="5" destOrd="0" presId="urn:microsoft.com/office/officeart/2005/8/layout/list1"/>
    <dgm:cxn modelId="{949589FB-B000-4BDA-B384-7B6C287EEB81}" type="presParOf" srcId="{5C339605-5543-4455-9589-BB2EF2EAAD9B}" destId="{34BB9B37-883E-4B24-8067-DEDF0E3DF0C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EEC6D40-9B6A-4BE6-A658-2614708F6AC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261B56E2-EA7C-4A23-A6E8-D03E5B70F4E0}">
      <dgm:prSet phldrT="[Text]" custT="1"/>
      <dgm:spPr>
        <a:solidFill>
          <a:srgbClr val="458DCF"/>
        </a:solidFill>
      </dgm:spPr>
      <dgm:t>
        <a:bodyPr/>
        <a:lstStyle/>
        <a:p>
          <a:pPr algn="ctr">
            <a:lnSpc>
              <a:spcPct val="114000"/>
            </a:lnSpc>
            <a:spcBef>
              <a:spcPts val="600"/>
            </a:spcBef>
            <a:spcAft>
              <a:spcPts val="600"/>
            </a:spcAft>
          </a:pPr>
          <a:r>
            <a:rPr lang="en-US" sz="2000" dirty="0"/>
            <a:t>Poor funding of care services</a:t>
          </a:r>
        </a:p>
      </dgm:t>
    </dgm:pt>
    <dgm:pt modelId="{BC1DD3F1-3470-41D6-AF1F-53206ED43D27}" type="parTrans" cxnId="{8449F368-BF8D-49BA-A53A-D338E8814016}">
      <dgm:prSet/>
      <dgm:spPr/>
      <dgm:t>
        <a:bodyPr/>
        <a:lstStyle/>
        <a:p>
          <a:pPr algn="ctr">
            <a:lnSpc>
              <a:spcPct val="114000"/>
            </a:lnSpc>
            <a:spcBef>
              <a:spcPts val="600"/>
            </a:spcBef>
            <a:spcAft>
              <a:spcPts val="600"/>
            </a:spcAft>
          </a:pPr>
          <a:endParaRPr lang="en-US" sz="2000"/>
        </a:p>
      </dgm:t>
    </dgm:pt>
    <dgm:pt modelId="{D0BDF319-BE9A-4B18-A7E7-5C076124A796}" type="sibTrans" cxnId="{8449F368-BF8D-49BA-A53A-D338E8814016}">
      <dgm:prSet/>
      <dgm:spPr/>
      <dgm:t>
        <a:bodyPr/>
        <a:lstStyle/>
        <a:p>
          <a:pPr algn="ctr">
            <a:lnSpc>
              <a:spcPct val="114000"/>
            </a:lnSpc>
            <a:spcBef>
              <a:spcPts val="600"/>
            </a:spcBef>
            <a:spcAft>
              <a:spcPts val="600"/>
            </a:spcAft>
          </a:pPr>
          <a:endParaRPr lang="en-US" sz="2000"/>
        </a:p>
      </dgm:t>
    </dgm:pt>
    <dgm:pt modelId="{29A41FAE-26E9-4FAF-B57E-091D11CADBFA}">
      <dgm:prSet phldrT="[Text]" custT="1"/>
      <dgm:spPr/>
      <dgm:t>
        <a:bodyPr/>
        <a:lstStyle/>
        <a:p>
          <a:pPr algn="ctr">
            <a:lnSpc>
              <a:spcPct val="114000"/>
            </a:lnSpc>
            <a:spcBef>
              <a:spcPts val="600"/>
            </a:spcBef>
            <a:spcAft>
              <a:spcPts val="600"/>
            </a:spcAft>
          </a:pPr>
          <a:r>
            <a:rPr lang="en-US" sz="2000" kern="1200" dirty="0"/>
            <a:t>Inadequate protection for </a:t>
          </a:r>
          <a:r>
            <a:rPr lang="en-US" sz="2000" kern="1200" dirty="0">
              <a:solidFill>
                <a:prstClr val="white"/>
              </a:solidFill>
              <a:latin typeface="Calibri" panose="020F0502020204030204"/>
              <a:ea typeface="+mn-ea"/>
              <a:cs typeface="+mn-cs"/>
            </a:rPr>
            <a:t>persons with disability</a:t>
          </a:r>
        </a:p>
      </dgm:t>
    </dgm:pt>
    <dgm:pt modelId="{57562EC8-DCF4-4D5D-A897-A6B9BBA86EAC}" type="parTrans" cxnId="{8B786512-00D0-4D66-996F-643EC8478B93}">
      <dgm:prSet/>
      <dgm:spPr/>
      <dgm:t>
        <a:bodyPr/>
        <a:lstStyle/>
        <a:p>
          <a:pPr algn="ctr">
            <a:lnSpc>
              <a:spcPct val="114000"/>
            </a:lnSpc>
            <a:spcBef>
              <a:spcPts val="600"/>
            </a:spcBef>
            <a:spcAft>
              <a:spcPts val="600"/>
            </a:spcAft>
          </a:pPr>
          <a:endParaRPr lang="en-US" sz="2000"/>
        </a:p>
      </dgm:t>
    </dgm:pt>
    <dgm:pt modelId="{81029565-994A-4345-AE10-C7E1D0720E8D}" type="sibTrans" cxnId="{8B786512-00D0-4D66-996F-643EC8478B93}">
      <dgm:prSet/>
      <dgm:spPr/>
      <dgm:t>
        <a:bodyPr/>
        <a:lstStyle/>
        <a:p>
          <a:pPr algn="ctr">
            <a:lnSpc>
              <a:spcPct val="114000"/>
            </a:lnSpc>
            <a:spcBef>
              <a:spcPts val="600"/>
            </a:spcBef>
            <a:spcAft>
              <a:spcPts val="600"/>
            </a:spcAft>
          </a:pPr>
          <a:endParaRPr lang="en-US" sz="2000"/>
        </a:p>
      </dgm:t>
    </dgm:pt>
    <dgm:pt modelId="{1780B12F-75CC-487C-A396-7572A747FC26}" type="pres">
      <dgm:prSet presAssocID="{9EEC6D40-9B6A-4BE6-A658-2614708F6AC7}" presName="Name0" presStyleCnt="0">
        <dgm:presLayoutVars>
          <dgm:dir/>
          <dgm:resizeHandles val="exact"/>
        </dgm:presLayoutVars>
      </dgm:prSet>
      <dgm:spPr/>
    </dgm:pt>
    <dgm:pt modelId="{3C4F5752-C44C-4AC6-AAF4-1C426F4842D9}" type="pres">
      <dgm:prSet presAssocID="{261B56E2-EA7C-4A23-A6E8-D03E5B70F4E0}" presName="node" presStyleLbl="node1" presStyleIdx="0" presStyleCnt="2">
        <dgm:presLayoutVars>
          <dgm:bulletEnabled val="1"/>
        </dgm:presLayoutVars>
      </dgm:prSet>
      <dgm:spPr/>
    </dgm:pt>
    <dgm:pt modelId="{ED575552-5220-454C-8477-3C6910C0A2BE}" type="pres">
      <dgm:prSet presAssocID="{D0BDF319-BE9A-4B18-A7E7-5C076124A796}" presName="sibTrans" presStyleCnt="0"/>
      <dgm:spPr/>
    </dgm:pt>
    <dgm:pt modelId="{DFCBA459-CE61-415F-BB01-969AA0624B9C}" type="pres">
      <dgm:prSet presAssocID="{29A41FAE-26E9-4FAF-B57E-091D11CADBFA}" presName="node" presStyleLbl="node1" presStyleIdx="1" presStyleCnt="2">
        <dgm:presLayoutVars>
          <dgm:bulletEnabled val="1"/>
        </dgm:presLayoutVars>
      </dgm:prSet>
      <dgm:spPr/>
    </dgm:pt>
  </dgm:ptLst>
  <dgm:cxnLst>
    <dgm:cxn modelId="{8B786512-00D0-4D66-996F-643EC8478B93}" srcId="{9EEC6D40-9B6A-4BE6-A658-2614708F6AC7}" destId="{29A41FAE-26E9-4FAF-B57E-091D11CADBFA}" srcOrd="1" destOrd="0" parTransId="{57562EC8-DCF4-4D5D-A897-A6B9BBA86EAC}" sibTransId="{81029565-994A-4345-AE10-C7E1D0720E8D}"/>
    <dgm:cxn modelId="{8F9CD03F-05F2-45F8-A653-F9E3776F1FF7}" type="presOf" srcId="{29A41FAE-26E9-4FAF-B57E-091D11CADBFA}" destId="{DFCBA459-CE61-415F-BB01-969AA0624B9C}" srcOrd="0" destOrd="0" presId="urn:microsoft.com/office/officeart/2005/8/layout/hList6"/>
    <dgm:cxn modelId="{8449F368-BF8D-49BA-A53A-D338E8814016}" srcId="{9EEC6D40-9B6A-4BE6-A658-2614708F6AC7}" destId="{261B56E2-EA7C-4A23-A6E8-D03E5B70F4E0}" srcOrd="0" destOrd="0" parTransId="{BC1DD3F1-3470-41D6-AF1F-53206ED43D27}" sibTransId="{D0BDF319-BE9A-4B18-A7E7-5C076124A796}"/>
    <dgm:cxn modelId="{5D8048B6-3849-48A1-A831-AB19E90D84D0}" type="presOf" srcId="{261B56E2-EA7C-4A23-A6E8-D03E5B70F4E0}" destId="{3C4F5752-C44C-4AC6-AAF4-1C426F4842D9}" srcOrd="0" destOrd="0" presId="urn:microsoft.com/office/officeart/2005/8/layout/hList6"/>
    <dgm:cxn modelId="{5A19ADE5-50BC-40F9-B471-B24F27097178}" type="presOf" srcId="{9EEC6D40-9B6A-4BE6-A658-2614708F6AC7}" destId="{1780B12F-75CC-487C-A396-7572A747FC26}" srcOrd="0" destOrd="0" presId="urn:microsoft.com/office/officeart/2005/8/layout/hList6"/>
    <dgm:cxn modelId="{F59A41CF-07A7-48B0-83AE-F23925FD909F}" type="presParOf" srcId="{1780B12F-75CC-487C-A396-7572A747FC26}" destId="{3C4F5752-C44C-4AC6-AAF4-1C426F4842D9}" srcOrd="0" destOrd="0" presId="urn:microsoft.com/office/officeart/2005/8/layout/hList6"/>
    <dgm:cxn modelId="{1CB545CA-1485-4AF6-825C-D72EC5EEEBB9}" type="presParOf" srcId="{1780B12F-75CC-487C-A396-7572A747FC26}" destId="{ED575552-5220-454C-8477-3C6910C0A2BE}" srcOrd="1" destOrd="0" presId="urn:microsoft.com/office/officeart/2005/8/layout/hList6"/>
    <dgm:cxn modelId="{3BBBDEE4-16DE-4AD2-9D1C-148DEE8B76F0}" type="presParOf" srcId="{1780B12F-75CC-487C-A396-7572A747FC26}" destId="{DFCBA459-CE61-415F-BB01-969AA0624B9C}"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61F383A-FBF2-4422-973B-AD37AF7B69B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AE90C0E-E19B-4C85-B666-042B5A8D71C5}">
      <dgm:prSet phldrT="[Text]" custT="1"/>
      <dgm:spPr>
        <a:solidFill>
          <a:srgbClr val="458DCF"/>
        </a:solidFill>
      </dgm:spPr>
      <dgm:t>
        <a:bodyPr/>
        <a:lstStyle/>
        <a:p>
          <a:pPr>
            <a:lnSpc>
              <a:spcPct val="114000"/>
            </a:lnSpc>
            <a:spcBef>
              <a:spcPts val="600"/>
            </a:spcBef>
            <a:spcAft>
              <a:spcPts val="600"/>
            </a:spcAft>
          </a:pPr>
          <a:r>
            <a:rPr lang="en-AU" sz="2000" dirty="0"/>
            <a:t>Privacy and Confidentiality </a:t>
          </a:r>
        </a:p>
      </dgm:t>
    </dgm:pt>
    <dgm:pt modelId="{9E54F7DF-6829-4F14-A94B-4483116CCB8C}" type="parTrans" cxnId="{05DCE920-935A-4285-A929-907E77B6B22E}">
      <dgm:prSet/>
      <dgm:spPr/>
      <dgm:t>
        <a:bodyPr/>
        <a:lstStyle/>
        <a:p>
          <a:pPr>
            <a:lnSpc>
              <a:spcPct val="114000"/>
            </a:lnSpc>
            <a:spcBef>
              <a:spcPts val="600"/>
            </a:spcBef>
            <a:spcAft>
              <a:spcPts val="600"/>
            </a:spcAft>
          </a:pPr>
          <a:endParaRPr lang="en-AU" sz="2000"/>
        </a:p>
      </dgm:t>
    </dgm:pt>
    <dgm:pt modelId="{74CCFD38-F6F6-4D2C-A1E3-95C3E6907586}" type="sibTrans" cxnId="{05DCE920-935A-4285-A929-907E77B6B22E}">
      <dgm:prSet/>
      <dgm:spPr/>
      <dgm:t>
        <a:bodyPr/>
        <a:lstStyle/>
        <a:p>
          <a:pPr>
            <a:lnSpc>
              <a:spcPct val="114000"/>
            </a:lnSpc>
            <a:spcBef>
              <a:spcPts val="600"/>
            </a:spcBef>
            <a:spcAft>
              <a:spcPts val="600"/>
            </a:spcAft>
          </a:pPr>
          <a:endParaRPr lang="en-AU" sz="2000"/>
        </a:p>
      </dgm:t>
    </dgm:pt>
    <dgm:pt modelId="{94D15EB6-E21E-4402-8E81-63023AE3B5D0}">
      <dgm:prSet phldrT="[Text]" custT="1"/>
      <dgm:spPr>
        <a:solidFill>
          <a:srgbClr val="42BDCA"/>
        </a:solidFill>
      </dgm:spPr>
      <dgm:t>
        <a:bodyPr/>
        <a:lstStyle/>
        <a:p>
          <a:pPr>
            <a:lnSpc>
              <a:spcPct val="114000"/>
            </a:lnSpc>
            <a:spcBef>
              <a:spcPts val="600"/>
            </a:spcBef>
            <a:spcAft>
              <a:spcPts val="600"/>
            </a:spcAft>
          </a:pPr>
          <a:r>
            <a:rPr lang="en-AU" sz="2000" dirty="0"/>
            <a:t>Organisational Style Guides and Templates</a:t>
          </a:r>
        </a:p>
      </dgm:t>
    </dgm:pt>
    <dgm:pt modelId="{A030E2E4-8F0F-4DFF-B553-F9340C6D3A79}" type="parTrans" cxnId="{9901D12A-8F72-4370-ABEB-D22FAE1523F0}">
      <dgm:prSet/>
      <dgm:spPr/>
      <dgm:t>
        <a:bodyPr/>
        <a:lstStyle/>
        <a:p>
          <a:pPr>
            <a:lnSpc>
              <a:spcPct val="114000"/>
            </a:lnSpc>
            <a:spcBef>
              <a:spcPts val="600"/>
            </a:spcBef>
            <a:spcAft>
              <a:spcPts val="600"/>
            </a:spcAft>
          </a:pPr>
          <a:endParaRPr lang="en-AU" sz="2000"/>
        </a:p>
      </dgm:t>
    </dgm:pt>
    <dgm:pt modelId="{558DB2A2-E10E-4C3D-B6C0-564325093C70}" type="sibTrans" cxnId="{9901D12A-8F72-4370-ABEB-D22FAE1523F0}">
      <dgm:prSet/>
      <dgm:spPr/>
      <dgm:t>
        <a:bodyPr/>
        <a:lstStyle/>
        <a:p>
          <a:pPr>
            <a:lnSpc>
              <a:spcPct val="114000"/>
            </a:lnSpc>
            <a:spcBef>
              <a:spcPts val="600"/>
            </a:spcBef>
            <a:spcAft>
              <a:spcPts val="600"/>
            </a:spcAft>
          </a:pPr>
          <a:endParaRPr lang="en-AU" sz="2000"/>
        </a:p>
      </dgm:t>
    </dgm:pt>
    <dgm:pt modelId="{8FF4C8CE-DB81-41BC-B142-FE1027A71F8E}">
      <dgm:prSet phldrT="[Text]" custT="1"/>
      <dgm:spPr>
        <a:solidFill>
          <a:srgbClr val="3CBE99"/>
        </a:solidFill>
      </dgm:spPr>
      <dgm:t>
        <a:bodyPr/>
        <a:lstStyle/>
        <a:p>
          <a:pPr>
            <a:lnSpc>
              <a:spcPct val="114000"/>
            </a:lnSpc>
            <a:spcBef>
              <a:spcPts val="600"/>
            </a:spcBef>
            <a:spcAft>
              <a:spcPts val="600"/>
            </a:spcAft>
          </a:pPr>
          <a:r>
            <a:rPr lang="en-AU" sz="2000"/>
            <a:t>Mandatory Reporting</a:t>
          </a:r>
        </a:p>
      </dgm:t>
    </dgm:pt>
    <dgm:pt modelId="{303F17C6-C81F-40AD-90B5-D60B2259EE4B}" type="parTrans" cxnId="{FA3DE700-C886-4F63-B85B-B6098C78B4A9}">
      <dgm:prSet/>
      <dgm:spPr/>
      <dgm:t>
        <a:bodyPr/>
        <a:lstStyle/>
        <a:p>
          <a:pPr>
            <a:lnSpc>
              <a:spcPct val="114000"/>
            </a:lnSpc>
            <a:spcBef>
              <a:spcPts val="600"/>
            </a:spcBef>
            <a:spcAft>
              <a:spcPts val="600"/>
            </a:spcAft>
          </a:pPr>
          <a:endParaRPr lang="en-AU" sz="2000"/>
        </a:p>
      </dgm:t>
    </dgm:pt>
    <dgm:pt modelId="{B756C5F7-4688-4BCA-9D8D-209125F02312}" type="sibTrans" cxnId="{FA3DE700-C886-4F63-B85B-B6098C78B4A9}">
      <dgm:prSet/>
      <dgm:spPr/>
      <dgm:t>
        <a:bodyPr/>
        <a:lstStyle/>
        <a:p>
          <a:pPr>
            <a:lnSpc>
              <a:spcPct val="114000"/>
            </a:lnSpc>
            <a:spcBef>
              <a:spcPts val="600"/>
            </a:spcBef>
            <a:spcAft>
              <a:spcPts val="600"/>
            </a:spcAft>
          </a:pPr>
          <a:endParaRPr lang="en-AU" sz="2000"/>
        </a:p>
      </dgm:t>
    </dgm:pt>
    <dgm:pt modelId="{D0747013-6100-46F0-9B55-1D3C726914D9}">
      <dgm:prSet phldrT="[Text]" custT="1"/>
      <dgm:spPr/>
      <dgm:t>
        <a:bodyPr/>
        <a:lstStyle/>
        <a:p>
          <a:pPr>
            <a:lnSpc>
              <a:spcPct val="114000"/>
            </a:lnSpc>
            <a:spcBef>
              <a:spcPts val="600"/>
            </a:spcBef>
            <a:spcAft>
              <a:spcPts val="600"/>
            </a:spcAft>
          </a:pPr>
          <a:r>
            <a:rPr lang="en-AU" sz="2000"/>
            <a:t>Emails</a:t>
          </a:r>
        </a:p>
      </dgm:t>
    </dgm:pt>
    <dgm:pt modelId="{09F55CAB-15BB-4799-8D57-9D77F7DE6382}" type="parTrans" cxnId="{EC478865-478E-4C10-BE12-EEFC6868E498}">
      <dgm:prSet/>
      <dgm:spPr/>
      <dgm:t>
        <a:bodyPr/>
        <a:lstStyle/>
        <a:p>
          <a:pPr>
            <a:lnSpc>
              <a:spcPct val="114000"/>
            </a:lnSpc>
            <a:spcBef>
              <a:spcPts val="600"/>
            </a:spcBef>
            <a:spcAft>
              <a:spcPts val="600"/>
            </a:spcAft>
          </a:pPr>
          <a:endParaRPr lang="en-AU" sz="2000"/>
        </a:p>
      </dgm:t>
    </dgm:pt>
    <dgm:pt modelId="{56E67F6D-2B74-4D83-BA92-C14A4C212E6A}" type="sibTrans" cxnId="{EC478865-478E-4C10-BE12-EEFC6868E498}">
      <dgm:prSet/>
      <dgm:spPr/>
      <dgm:t>
        <a:bodyPr/>
        <a:lstStyle/>
        <a:p>
          <a:pPr>
            <a:lnSpc>
              <a:spcPct val="114000"/>
            </a:lnSpc>
            <a:spcBef>
              <a:spcPts val="600"/>
            </a:spcBef>
            <a:spcAft>
              <a:spcPts val="600"/>
            </a:spcAft>
          </a:pPr>
          <a:endParaRPr lang="en-AU" sz="2000"/>
        </a:p>
      </dgm:t>
    </dgm:pt>
    <dgm:pt modelId="{E1D8DB2A-B898-47CE-A843-2ED14424B6AF}">
      <dgm:prSet phldrT="[Text]" custT="1"/>
      <dgm:spPr/>
      <dgm:t>
        <a:bodyPr/>
        <a:lstStyle/>
        <a:p>
          <a:pPr>
            <a:lnSpc>
              <a:spcPct val="114000"/>
            </a:lnSpc>
            <a:spcBef>
              <a:spcPts val="600"/>
            </a:spcBef>
            <a:spcAft>
              <a:spcPts val="600"/>
            </a:spcAft>
          </a:pPr>
          <a:r>
            <a:rPr lang="en-AU" sz="2000"/>
            <a:t>Record-Keeping and Management</a:t>
          </a:r>
        </a:p>
      </dgm:t>
    </dgm:pt>
    <dgm:pt modelId="{3E9B590E-698D-461F-B349-BE45FC732BA6}" type="parTrans" cxnId="{3D2826F0-FEE1-4120-8413-4AFE9DB0DA7A}">
      <dgm:prSet/>
      <dgm:spPr/>
      <dgm:t>
        <a:bodyPr/>
        <a:lstStyle/>
        <a:p>
          <a:pPr>
            <a:lnSpc>
              <a:spcPct val="114000"/>
            </a:lnSpc>
            <a:spcBef>
              <a:spcPts val="600"/>
            </a:spcBef>
            <a:spcAft>
              <a:spcPts val="600"/>
            </a:spcAft>
          </a:pPr>
          <a:endParaRPr lang="en-AU" sz="2000"/>
        </a:p>
      </dgm:t>
    </dgm:pt>
    <dgm:pt modelId="{4F80DB37-EE2F-477E-9653-743A8343CEFA}" type="sibTrans" cxnId="{3D2826F0-FEE1-4120-8413-4AFE9DB0DA7A}">
      <dgm:prSet/>
      <dgm:spPr/>
      <dgm:t>
        <a:bodyPr/>
        <a:lstStyle/>
        <a:p>
          <a:pPr>
            <a:lnSpc>
              <a:spcPct val="114000"/>
            </a:lnSpc>
            <a:spcBef>
              <a:spcPts val="600"/>
            </a:spcBef>
            <a:spcAft>
              <a:spcPts val="600"/>
            </a:spcAft>
          </a:pPr>
          <a:endParaRPr lang="en-AU" sz="2000"/>
        </a:p>
      </dgm:t>
    </dgm:pt>
    <dgm:pt modelId="{C21CABBE-B770-489D-9E9C-ADC2EB7F20B6}" type="pres">
      <dgm:prSet presAssocID="{861F383A-FBF2-4422-973B-AD37AF7B69BA}" presName="diagram" presStyleCnt="0">
        <dgm:presLayoutVars>
          <dgm:dir/>
          <dgm:resizeHandles val="exact"/>
        </dgm:presLayoutVars>
      </dgm:prSet>
      <dgm:spPr/>
    </dgm:pt>
    <dgm:pt modelId="{13C1D837-581D-4C17-AEBC-85ED6840C05F}" type="pres">
      <dgm:prSet presAssocID="{BAE90C0E-E19B-4C85-B666-042B5A8D71C5}" presName="node" presStyleLbl="node1" presStyleIdx="0" presStyleCnt="5">
        <dgm:presLayoutVars>
          <dgm:bulletEnabled val="1"/>
        </dgm:presLayoutVars>
      </dgm:prSet>
      <dgm:spPr/>
    </dgm:pt>
    <dgm:pt modelId="{F8EAFC72-28E9-4923-B6D3-64584F3466D5}" type="pres">
      <dgm:prSet presAssocID="{74CCFD38-F6F6-4D2C-A1E3-95C3E6907586}" presName="sibTrans" presStyleCnt="0"/>
      <dgm:spPr/>
    </dgm:pt>
    <dgm:pt modelId="{99C16035-B6A9-4579-9DEE-37DB33231033}" type="pres">
      <dgm:prSet presAssocID="{94D15EB6-E21E-4402-8E81-63023AE3B5D0}" presName="node" presStyleLbl="node1" presStyleIdx="1" presStyleCnt="5">
        <dgm:presLayoutVars>
          <dgm:bulletEnabled val="1"/>
        </dgm:presLayoutVars>
      </dgm:prSet>
      <dgm:spPr/>
    </dgm:pt>
    <dgm:pt modelId="{667EA12F-BE19-47C5-B590-485C12AA6709}" type="pres">
      <dgm:prSet presAssocID="{558DB2A2-E10E-4C3D-B6C0-564325093C70}" presName="sibTrans" presStyleCnt="0"/>
      <dgm:spPr/>
    </dgm:pt>
    <dgm:pt modelId="{92DE5C8C-4EA4-4DDF-A5A0-0315CD0F24D1}" type="pres">
      <dgm:prSet presAssocID="{8FF4C8CE-DB81-41BC-B142-FE1027A71F8E}" presName="node" presStyleLbl="node1" presStyleIdx="2" presStyleCnt="5">
        <dgm:presLayoutVars>
          <dgm:bulletEnabled val="1"/>
        </dgm:presLayoutVars>
      </dgm:prSet>
      <dgm:spPr/>
    </dgm:pt>
    <dgm:pt modelId="{FB6ACE66-7541-4EE1-9136-309EC993DBAC}" type="pres">
      <dgm:prSet presAssocID="{B756C5F7-4688-4BCA-9D8D-209125F02312}" presName="sibTrans" presStyleCnt="0"/>
      <dgm:spPr/>
    </dgm:pt>
    <dgm:pt modelId="{B43BD570-1176-44BA-B654-A1EE27B1A7A6}" type="pres">
      <dgm:prSet presAssocID="{D0747013-6100-46F0-9B55-1D3C726914D9}" presName="node" presStyleLbl="node1" presStyleIdx="3" presStyleCnt="5">
        <dgm:presLayoutVars>
          <dgm:bulletEnabled val="1"/>
        </dgm:presLayoutVars>
      </dgm:prSet>
      <dgm:spPr/>
    </dgm:pt>
    <dgm:pt modelId="{781F1BE1-0D5F-4124-85A0-9A3E619A1BF0}" type="pres">
      <dgm:prSet presAssocID="{56E67F6D-2B74-4D83-BA92-C14A4C212E6A}" presName="sibTrans" presStyleCnt="0"/>
      <dgm:spPr/>
    </dgm:pt>
    <dgm:pt modelId="{40C935F6-D38F-409C-B4DF-0D2FF6EB161D}" type="pres">
      <dgm:prSet presAssocID="{E1D8DB2A-B898-47CE-A843-2ED14424B6AF}" presName="node" presStyleLbl="node1" presStyleIdx="4" presStyleCnt="5">
        <dgm:presLayoutVars>
          <dgm:bulletEnabled val="1"/>
        </dgm:presLayoutVars>
      </dgm:prSet>
      <dgm:spPr/>
    </dgm:pt>
  </dgm:ptLst>
  <dgm:cxnLst>
    <dgm:cxn modelId="{FA3DE700-C886-4F63-B85B-B6098C78B4A9}" srcId="{861F383A-FBF2-4422-973B-AD37AF7B69BA}" destId="{8FF4C8CE-DB81-41BC-B142-FE1027A71F8E}" srcOrd="2" destOrd="0" parTransId="{303F17C6-C81F-40AD-90B5-D60B2259EE4B}" sibTransId="{B756C5F7-4688-4BCA-9D8D-209125F02312}"/>
    <dgm:cxn modelId="{05DCE920-935A-4285-A929-907E77B6B22E}" srcId="{861F383A-FBF2-4422-973B-AD37AF7B69BA}" destId="{BAE90C0E-E19B-4C85-B666-042B5A8D71C5}" srcOrd="0" destOrd="0" parTransId="{9E54F7DF-6829-4F14-A94B-4483116CCB8C}" sibTransId="{74CCFD38-F6F6-4D2C-A1E3-95C3E6907586}"/>
    <dgm:cxn modelId="{9901D12A-8F72-4370-ABEB-D22FAE1523F0}" srcId="{861F383A-FBF2-4422-973B-AD37AF7B69BA}" destId="{94D15EB6-E21E-4402-8E81-63023AE3B5D0}" srcOrd="1" destOrd="0" parTransId="{A030E2E4-8F0F-4DFF-B553-F9340C6D3A79}" sibTransId="{558DB2A2-E10E-4C3D-B6C0-564325093C70}"/>
    <dgm:cxn modelId="{EC478865-478E-4C10-BE12-EEFC6868E498}" srcId="{861F383A-FBF2-4422-973B-AD37AF7B69BA}" destId="{D0747013-6100-46F0-9B55-1D3C726914D9}" srcOrd="3" destOrd="0" parTransId="{09F55CAB-15BB-4799-8D57-9D77F7DE6382}" sibTransId="{56E67F6D-2B74-4D83-BA92-C14A4C212E6A}"/>
    <dgm:cxn modelId="{A3F7DF67-7E2A-4E88-8698-37B33859BE8B}" type="presOf" srcId="{D0747013-6100-46F0-9B55-1D3C726914D9}" destId="{B43BD570-1176-44BA-B654-A1EE27B1A7A6}" srcOrd="0" destOrd="0" presId="urn:microsoft.com/office/officeart/2005/8/layout/default"/>
    <dgm:cxn modelId="{F1D62D6F-0E6B-43E3-B869-771E3C943741}" type="presOf" srcId="{94D15EB6-E21E-4402-8E81-63023AE3B5D0}" destId="{99C16035-B6A9-4579-9DEE-37DB33231033}" srcOrd="0" destOrd="0" presId="urn:microsoft.com/office/officeart/2005/8/layout/default"/>
    <dgm:cxn modelId="{88A5217A-478D-4530-BA5E-400925318812}" type="presOf" srcId="{861F383A-FBF2-4422-973B-AD37AF7B69BA}" destId="{C21CABBE-B770-489D-9E9C-ADC2EB7F20B6}" srcOrd="0" destOrd="0" presId="urn:microsoft.com/office/officeart/2005/8/layout/default"/>
    <dgm:cxn modelId="{C6F7BB7A-D608-4FC5-AC27-F5B508997DB6}" type="presOf" srcId="{8FF4C8CE-DB81-41BC-B142-FE1027A71F8E}" destId="{92DE5C8C-4EA4-4DDF-A5A0-0315CD0F24D1}" srcOrd="0" destOrd="0" presId="urn:microsoft.com/office/officeart/2005/8/layout/default"/>
    <dgm:cxn modelId="{B676C799-CF86-47F9-8BDB-C3A01B5547FA}" type="presOf" srcId="{BAE90C0E-E19B-4C85-B666-042B5A8D71C5}" destId="{13C1D837-581D-4C17-AEBC-85ED6840C05F}" srcOrd="0" destOrd="0" presId="urn:microsoft.com/office/officeart/2005/8/layout/default"/>
    <dgm:cxn modelId="{3D2826F0-FEE1-4120-8413-4AFE9DB0DA7A}" srcId="{861F383A-FBF2-4422-973B-AD37AF7B69BA}" destId="{E1D8DB2A-B898-47CE-A843-2ED14424B6AF}" srcOrd="4" destOrd="0" parTransId="{3E9B590E-698D-461F-B349-BE45FC732BA6}" sibTransId="{4F80DB37-EE2F-477E-9653-743A8343CEFA}"/>
    <dgm:cxn modelId="{6A0A1EFF-7819-49D1-B861-105F580B5CAF}" type="presOf" srcId="{E1D8DB2A-B898-47CE-A843-2ED14424B6AF}" destId="{40C935F6-D38F-409C-B4DF-0D2FF6EB161D}" srcOrd="0" destOrd="0" presId="urn:microsoft.com/office/officeart/2005/8/layout/default"/>
    <dgm:cxn modelId="{FC386FC9-5E45-49E3-B68C-83802686EC3E}" type="presParOf" srcId="{C21CABBE-B770-489D-9E9C-ADC2EB7F20B6}" destId="{13C1D837-581D-4C17-AEBC-85ED6840C05F}" srcOrd="0" destOrd="0" presId="urn:microsoft.com/office/officeart/2005/8/layout/default"/>
    <dgm:cxn modelId="{B02651CA-5FBD-4445-BEDA-02A01672426B}" type="presParOf" srcId="{C21CABBE-B770-489D-9E9C-ADC2EB7F20B6}" destId="{F8EAFC72-28E9-4923-B6D3-64584F3466D5}" srcOrd="1" destOrd="0" presId="urn:microsoft.com/office/officeart/2005/8/layout/default"/>
    <dgm:cxn modelId="{F0683404-A184-46BC-B104-631F88B331DA}" type="presParOf" srcId="{C21CABBE-B770-489D-9E9C-ADC2EB7F20B6}" destId="{99C16035-B6A9-4579-9DEE-37DB33231033}" srcOrd="2" destOrd="0" presId="urn:microsoft.com/office/officeart/2005/8/layout/default"/>
    <dgm:cxn modelId="{0E3024DB-FD1F-47AC-9DE6-7F6BE2DCAE3A}" type="presParOf" srcId="{C21CABBE-B770-489D-9E9C-ADC2EB7F20B6}" destId="{667EA12F-BE19-47C5-B590-485C12AA6709}" srcOrd="3" destOrd="0" presId="urn:microsoft.com/office/officeart/2005/8/layout/default"/>
    <dgm:cxn modelId="{4E02D2CB-025D-4C19-8AE9-2DB2E9B8455F}" type="presParOf" srcId="{C21CABBE-B770-489D-9E9C-ADC2EB7F20B6}" destId="{92DE5C8C-4EA4-4DDF-A5A0-0315CD0F24D1}" srcOrd="4" destOrd="0" presId="urn:microsoft.com/office/officeart/2005/8/layout/default"/>
    <dgm:cxn modelId="{E5C1E7EB-D7DF-4046-98B9-C8B8B69370A6}" type="presParOf" srcId="{C21CABBE-B770-489D-9E9C-ADC2EB7F20B6}" destId="{FB6ACE66-7541-4EE1-9136-309EC993DBAC}" srcOrd="5" destOrd="0" presId="urn:microsoft.com/office/officeart/2005/8/layout/default"/>
    <dgm:cxn modelId="{98FAC5E6-DC57-414F-BC7C-C679259151DA}" type="presParOf" srcId="{C21CABBE-B770-489D-9E9C-ADC2EB7F20B6}" destId="{B43BD570-1176-44BA-B654-A1EE27B1A7A6}" srcOrd="6" destOrd="0" presId="urn:microsoft.com/office/officeart/2005/8/layout/default"/>
    <dgm:cxn modelId="{17B1815E-EEC6-42EE-8612-551A5EB611CA}" type="presParOf" srcId="{C21CABBE-B770-489D-9E9C-ADC2EB7F20B6}" destId="{781F1BE1-0D5F-4124-85A0-9A3E619A1BF0}" srcOrd="7" destOrd="0" presId="urn:microsoft.com/office/officeart/2005/8/layout/default"/>
    <dgm:cxn modelId="{00659668-368A-4BC3-8141-93568080580A}" type="presParOf" srcId="{C21CABBE-B770-489D-9E9C-ADC2EB7F20B6}" destId="{40C935F6-D38F-409C-B4DF-0D2FF6EB161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60B7B27-A287-4978-AE7C-9604097AF82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C5156CC-06ED-4937-864C-771A6AE9C641}">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AU" sz="2000"/>
            <a:t>Record any information about the support services provided as soon as they are collected.</a:t>
          </a:r>
          <a:endParaRPr lang="en-AU" sz="2000" dirty="0"/>
        </a:p>
      </dgm:t>
    </dgm:pt>
    <dgm:pt modelId="{BABEEEDA-5886-44B3-8685-2943A1B8B2DA}" type="parTrans" cxnId="{2F87B549-ADB2-43C7-AB5C-5672F570A369}">
      <dgm:prSet/>
      <dgm:spPr/>
      <dgm:t>
        <a:bodyPr/>
        <a:lstStyle/>
        <a:p>
          <a:pPr>
            <a:lnSpc>
              <a:spcPct val="114000"/>
            </a:lnSpc>
            <a:spcBef>
              <a:spcPts val="600"/>
            </a:spcBef>
            <a:spcAft>
              <a:spcPts val="600"/>
            </a:spcAft>
          </a:pPr>
          <a:endParaRPr lang="en-AU" sz="2000"/>
        </a:p>
      </dgm:t>
    </dgm:pt>
    <dgm:pt modelId="{EFF42A17-610C-4EC1-8016-FBFE92EE3986}" type="sibTrans" cxnId="{2F87B549-ADB2-43C7-AB5C-5672F570A369}">
      <dgm:prSet/>
      <dgm:spPr/>
      <dgm:t>
        <a:bodyPr/>
        <a:lstStyle/>
        <a:p>
          <a:pPr>
            <a:lnSpc>
              <a:spcPct val="114000"/>
            </a:lnSpc>
            <a:spcBef>
              <a:spcPts val="600"/>
            </a:spcBef>
            <a:spcAft>
              <a:spcPts val="600"/>
            </a:spcAft>
          </a:pPr>
          <a:endParaRPr lang="en-AU" sz="2000"/>
        </a:p>
      </dgm:t>
    </dgm:pt>
    <dgm:pt modelId="{7097F35C-0E50-44A2-9648-7F717D7F8512}">
      <dgm:prSet custT="1"/>
      <dgm:spPr/>
      <dgm:t>
        <a:bodyPr/>
        <a:lstStyle/>
        <a:p>
          <a:pPr>
            <a:lnSpc>
              <a:spcPct val="114000"/>
            </a:lnSpc>
            <a:spcBef>
              <a:spcPts val="600"/>
            </a:spcBef>
            <a:spcAft>
              <a:spcPts val="600"/>
            </a:spcAft>
          </a:pPr>
          <a:r>
            <a:rPr lang="en-AU" sz="2000"/>
            <a:t>Review records to identify information that should be clarified, expanded or explained.</a:t>
          </a:r>
          <a:endParaRPr lang="en-AU" sz="2000" dirty="0"/>
        </a:p>
      </dgm:t>
    </dgm:pt>
    <dgm:pt modelId="{CDFFA2E6-A83E-4DBB-8927-013EFD3659EC}" type="parTrans" cxnId="{CE8FA41A-42BB-486B-A164-AADD8561E4D4}">
      <dgm:prSet/>
      <dgm:spPr/>
      <dgm:t>
        <a:bodyPr/>
        <a:lstStyle/>
        <a:p>
          <a:pPr>
            <a:lnSpc>
              <a:spcPct val="114000"/>
            </a:lnSpc>
            <a:spcBef>
              <a:spcPts val="600"/>
            </a:spcBef>
            <a:spcAft>
              <a:spcPts val="600"/>
            </a:spcAft>
          </a:pPr>
          <a:endParaRPr lang="en-AU" sz="2000"/>
        </a:p>
      </dgm:t>
    </dgm:pt>
    <dgm:pt modelId="{4CC1BD27-3061-4D61-8BBE-D321CFB2E897}" type="sibTrans" cxnId="{CE8FA41A-42BB-486B-A164-AADD8561E4D4}">
      <dgm:prSet/>
      <dgm:spPr/>
      <dgm:t>
        <a:bodyPr/>
        <a:lstStyle/>
        <a:p>
          <a:pPr>
            <a:lnSpc>
              <a:spcPct val="114000"/>
            </a:lnSpc>
            <a:spcBef>
              <a:spcPts val="600"/>
            </a:spcBef>
            <a:spcAft>
              <a:spcPts val="600"/>
            </a:spcAft>
          </a:pPr>
          <a:endParaRPr lang="en-AU" sz="2000"/>
        </a:p>
      </dgm:t>
    </dgm:pt>
    <dgm:pt modelId="{07816C2A-4575-4361-BCBF-D126B794C5FC}" type="pres">
      <dgm:prSet presAssocID="{B60B7B27-A287-4978-AE7C-9604097AF82E}" presName="linear" presStyleCnt="0">
        <dgm:presLayoutVars>
          <dgm:animLvl val="lvl"/>
          <dgm:resizeHandles val="exact"/>
        </dgm:presLayoutVars>
      </dgm:prSet>
      <dgm:spPr/>
    </dgm:pt>
    <dgm:pt modelId="{A7B68AF3-59F1-4111-8BFE-2E1B9BE0758B}" type="pres">
      <dgm:prSet presAssocID="{4C5156CC-06ED-4937-864C-771A6AE9C641}" presName="parentText" presStyleLbl="node1" presStyleIdx="0" presStyleCnt="2">
        <dgm:presLayoutVars>
          <dgm:chMax val="0"/>
          <dgm:bulletEnabled val="1"/>
        </dgm:presLayoutVars>
      </dgm:prSet>
      <dgm:spPr/>
    </dgm:pt>
    <dgm:pt modelId="{E3CC6CC1-13A3-4A22-A608-505551FEF83A}" type="pres">
      <dgm:prSet presAssocID="{EFF42A17-610C-4EC1-8016-FBFE92EE3986}" presName="spacer" presStyleCnt="0"/>
      <dgm:spPr/>
    </dgm:pt>
    <dgm:pt modelId="{BF592D8F-43B1-445A-B74D-74313E961128}" type="pres">
      <dgm:prSet presAssocID="{7097F35C-0E50-44A2-9648-7F717D7F8512}" presName="parentText" presStyleLbl="node1" presStyleIdx="1" presStyleCnt="2">
        <dgm:presLayoutVars>
          <dgm:chMax val="0"/>
          <dgm:bulletEnabled val="1"/>
        </dgm:presLayoutVars>
      </dgm:prSet>
      <dgm:spPr/>
    </dgm:pt>
  </dgm:ptLst>
  <dgm:cxnLst>
    <dgm:cxn modelId="{CE8FA41A-42BB-486B-A164-AADD8561E4D4}" srcId="{B60B7B27-A287-4978-AE7C-9604097AF82E}" destId="{7097F35C-0E50-44A2-9648-7F717D7F8512}" srcOrd="1" destOrd="0" parTransId="{CDFFA2E6-A83E-4DBB-8927-013EFD3659EC}" sibTransId="{4CC1BD27-3061-4D61-8BBE-D321CFB2E897}"/>
    <dgm:cxn modelId="{333CC738-0CE0-4D48-A0E9-1B8EA9170789}" type="presOf" srcId="{7097F35C-0E50-44A2-9648-7F717D7F8512}" destId="{BF592D8F-43B1-445A-B74D-74313E961128}" srcOrd="0" destOrd="0" presId="urn:microsoft.com/office/officeart/2005/8/layout/vList2"/>
    <dgm:cxn modelId="{2F87B549-ADB2-43C7-AB5C-5672F570A369}" srcId="{B60B7B27-A287-4978-AE7C-9604097AF82E}" destId="{4C5156CC-06ED-4937-864C-771A6AE9C641}" srcOrd="0" destOrd="0" parTransId="{BABEEEDA-5886-44B3-8685-2943A1B8B2DA}" sibTransId="{EFF42A17-610C-4EC1-8016-FBFE92EE3986}"/>
    <dgm:cxn modelId="{DC707998-D071-4F88-8BF5-EA58058D9537}" type="presOf" srcId="{4C5156CC-06ED-4937-864C-771A6AE9C641}" destId="{A7B68AF3-59F1-4111-8BFE-2E1B9BE0758B}" srcOrd="0" destOrd="0" presId="urn:microsoft.com/office/officeart/2005/8/layout/vList2"/>
    <dgm:cxn modelId="{DAFD38D4-5AD7-4703-9FFE-2A766511AD94}" type="presOf" srcId="{B60B7B27-A287-4978-AE7C-9604097AF82E}" destId="{07816C2A-4575-4361-BCBF-D126B794C5FC}" srcOrd="0" destOrd="0" presId="urn:microsoft.com/office/officeart/2005/8/layout/vList2"/>
    <dgm:cxn modelId="{2C7EC74B-E2F3-4E4A-9556-51312AB9ED93}" type="presParOf" srcId="{07816C2A-4575-4361-BCBF-D126B794C5FC}" destId="{A7B68AF3-59F1-4111-8BFE-2E1B9BE0758B}" srcOrd="0" destOrd="0" presId="urn:microsoft.com/office/officeart/2005/8/layout/vList2"/>
    <dgm:cxn modelId="{5F0A72EB-6699-42D8-9369-6CF2235EB7A7}" type="presParOf" srcId="{07816C2A-4575-4361-BCBF-D126B794C5FC}" destId="{E3CC6CC1-13A3-4A22-A608-505551FEF83A}" srcOrd="1" destOrd="0" presId="urn:microsoft.com/office/officeart/2005/8/layout/vList2"/>
    <dgm:cxn modelId="{534AAF23-5D58-4654-BB55-EF2EAF791A21}" type="presParOf" srcId="{07816C2A-4575-4361-BCBF-D126B794C5FC}" destId="{BF592D8F-43B1-445A-B74D-74313E96112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60B7B27-A287-4978-AE7C-9604097AF82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C5156CC-06ED-4937-864C-771A6AE9C641}">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AU" sz="2000"/>
            <a:t>Clarify, expand or explain information about the support services provided as necessary.</a:t>
          </a:r>
          <a:endParaRPr lang="en-AU" sz="2000" dirty="0"/>
        </a:p>
      </dgm:t>
    </dgm:pt>
    <dgm:pt modelId="{BABEEEDA-5886-44B3-8685-2943A1B8B2DA}" type="parTrans" cxnId="{2F87B549-ADB2-43C7-AB5C-5672F570A369}">
      <dgm:prSet/>
      <dgm:spPr/>
      <dgm:t>
        <a:bodyPr/>
        <a:lstStyle/>
        <a:p>
          <a:pPr>
            <a:lnSpc>
              <a:spcPct val="114000"/>
            </a:lnSpc>
            <a:spcBef>
              <a:spcPts val="600"/>
            </a:spcBef>
            <a:spcAft>
              <a:spcPts val="600"/>
            </a:spcAft>
          </a:pPr>
          <a:endParaRPr lang="en-AU" sz="2000"/>
        </a:p>
      </dgm:t>
    </dgm:pt>
    <dgm:pt modelId="{EFF42A17-610C-4EC1-8016-FBFE92EE3986}" type="sibTrans" cxnId="{2F87B549-ADB2-43C7-AB5C-5672F570A369}">
      <dgm:prSet/>
      <dgm:spPr/>
      <dgm:t>
        <a:bodyPr/>
        <a:lstStyle/>
        <a:p>
          <a:pPr>
            <a:lnSpc>
              <a:spcPct val="114000"/>
            </a:lnSpc>
            <a:spcBef>
              <a:spcPts val="600"/>
            </a:spcBef>
            <a:spcAft>
              <a:spcPts val="600"/>
            </a:spcAft>
          </a:pPr>
          <a:endParaRPr lang="en-AU" sz="2000"/>
        </a:p>
      </dgm:t>
    </dgm:pt>
    <dgm:pt modelId="{CA5D71E4-1235-42BA-B477-D322A0B41FD2}">
      <dgm:prSet custT="1"/>
      <dgm:spPr/>
      <dgm:t>
        <a:bodyPr/>
        <a:lstStyle/>
        <a:p>
          <a:pPr>
            <a:lnSpc>
              <a:spcPct val="114000"/>
            </a:lnSpc>
            <a:spcBef>
              <a:spcPts val="600"/>
            </a:spcBef>
            <a:spcAft>
              <a:spcPts val="600"/>
            </a:spcAft>
          </a:pPr>
          <a:r>
            <a:rPr lang="en-AU" sz="2000" dirty="0"/>
            <a:t>Ensure that everyone who will access and use the records can answer them.</a:t>
          </a:r>
        </a:p>
      </dgm:t>
    </dgm:pt>
    <dgm:pt modelId="{98AC6472-0CEE-493E-82F1-7F08592726BE}" type="parTrans" cxnId="{485B1AFB-D83C-4412-A9B6-4FDA36231339}">
      <dgm:prSet/>
      <dgm:spPr/>
      <dgm:t>
        <a:bodyPr/>
        <a:lstStyle/>
        <a:p>
          <a:pPr>
            <a:lnSpc>
              <a:spcPct val="114000"/>
            </a:lnSpc>
            <a:spcBef>
              <a:spcPts val="600"/>
            </a:spcBef>
            <a:spcAft>
              <a:spcPts val="600"/>
            </a:spcAft>
          </a:pPr>
          <a:endParaRPr lang="en-AU" sz="2000"/>
        </a:p>
      </dgm:t>
    </dgm:pt>
    <dgm:pt modelId="{4F8B85DF-342D-4352-8446-A094D6BB308B}" type="sibTrans" cxnId="{485B1AFB-D83C-4412-A9B6-4FDA36231339}">
      <dgm:prSet/>
      <dgm:spPr/>
      <dgm:t>
        <a:bodyPr/>
        <a:lstStyle/>
        <a:p>
          <a:pPr>
            <a:lnSpc>
              <a:spcPct val="114000"/>
            </a:lnSpc>
            <a:spcBef>
              <a:spcPts val="600"/>
            </a:spcBef>
            <a:spcAft>
              <a:spcPts val="600"/>
            </a:spcAft>
          </a:pPr>
          <a:endParaRPr lang="en-AU" sz="2000"/>
        </a:p>
      </dgm:t>
    </dgm:pt>
    <dgm:pt modelId="{07816C2A-4575-4361-BCBF-D126B794C5FC}" type="pres">
      <dgm:prSet presAssocID="{B60B7B27-A287-4978-AE7C-9604097AF82E}" presName="linear" presStyleCnt="0">
        <dgm:presLayoutVars>
          <dgm:animLvl val="lvl"/>
          <dgm:resizeHandles val="exact"/>
        </dgm:presLayoutVars>
      </dgm:prSet>
      <dgm:spPr/>
    </dgm:pt>
    <dgm:pt modelId="{A7B68AF3-59F1-4111-8BFE-2E1B9BE0758B}" type="pres">
      <dgm:prSet presAssocID="{4C5156CC-06ED-4937-864C-771A6AE9C641}" presName="parentText" presStyleLbl="node1" presStyleIdx="0" presStyleCnt="2">
        <dgm:presLayoutVars>
          <dgm:chMax val="0"/>
          <dgm:bulletEnabled val="1"/>
        </dgm:presLayoutVars>
      </dgm:prSet>
      <dgm:spPr/>
    </dgm:pt>
    <dgm:pt modelId="{E3CC6CC1-13A3-4A22-A608-505551FEF83A}" type="pres">
      <dgm:prSet presAssocID="{EFF42A17-610C-4EC1-8016-FBFE92EE3986}" presName="spacer" presStyleCnt="0"/>
      <dgm:spPr/>
    </dgm:pt>
    <dgm:pt modelId="{14CF3D0C-8905-4A8E-BE8B-D1F126596A72}" type="pres">
      <dgm:prSet presAssocID="{CA5D71E4-1235-42BA-B477-D322A0B41FD2}" presName="parentText" presStyleLbl="node1" presStyleIdx="1" presStyleCnt="2">
        <dgm:presLayoutVars>
          <dgm:chMax val="0"/>
          <dgm:bulletEnabled val="1"/>
        </dgm:presLayoutVars>
      </dgm:prSet>
      <dgm:spPr/>
    </dgm:pt>
  </dgm:ptLst>
  <dgm:cxnLst>
    <dgm:cxn modelId="{2F87B549-ADB2-43C7-AB5C-5672F570A369}" srcId="{B60B7B27-A287-4978-AE7C-9604097AF82E}" destId="{4C5156CC-06ED-4937-864C-771A6AE9C641}" srcOrd="0" destOrd="0" parTransId="{BABEEEDA-5886-44B3-8685-2943A1B8B2DA}" sibTransId="{EFF42A17-610C-4EC1-8016-FBFE92EE3986}"/>
    <dgm:cxn modelId="{DC707998-D071-4F88-8BF5-EA58058D9537}" type="presOf" srcId="{4C5156CC-06ED-4937-864C-771A6AE9C641}" destId="{A7B68AF3-59F1-4111-8BFE-2E1B9BE0758B}" srcOrd="0" destOrd="0" presId="urn:microsoft.com/office/officeart/2005/8/layout/vList2"/>
    <dgm:cxn modelId="{DAFD38D4-5AD7-4703-9FFE-2A766511AD94}" type="presOf" srcId="{B60B7B27-A287-4978-AE7C-9604097AF82E}" destId="{07816C2A-4575-4361-BCBF-D126B794C5FC}" srcOrd="0" destOrd="0" presId="urn:microsoft.com/office/officeart/2005/8/layout/vList2"/>
    <dgm:cxn modelId="{485B1AFB-D83C-4412-A9B6-4FDA36231339}" srcId="{B60B7B27-A287-4978-AE7C-9604097AF82E}" destId="{CA5D71E4-1235-42BA-B477-D322A0B41FD2}" srcOrd="1" destOrd="0" parTransId="{98AC6472-0CEE-493E-82F1-7F08592726BE}" sibTransId="{4F8B85DF-342D-4352-8446-A094D6BB308B}"/>
    <dgm:cxn modelId="{886D86FB-E1DE-43F2-83C7-605502D868AB}" type="presOf" srcId="{CA5D71E4-1235-42BA-B477-D322A0B41FD2}" destId="{14CF3D0C-8905-4A8E-BE8B-D1F126596A72}" srcOrd="0" destOrd="0" presId="urn:microsoft.com/office/officeart/2005/8/layout/vList2"/>
    <dgm:cxn modelId="{2C7EC74B-E2F3-4E4A-9556-51312AB9ED93}" type="presParOf" srcId="{07816C2A-4575-4361-BCBF-D126B794C5FC}" destId="{A7B68AF3-59F1-4111-8BFE-2E1B9BE0758B}" srcOrd="0" destOrd="0" presId="urn:microsoft.com/office/officeart/2005/8/layout/vList2"/>
    <dgm:cxn modelId="{5F0A72EB-6699-42D8-9369-6CF2235EB7A7}" type="presParOf" srcId="{07816C2A-4575-4361-BCBF-D126B794C5FC}" destId="{E3CC6CC1-13A3-4A22-A608-505551FEF83A}" srcOrd="1" destOrd="0" presId="urn:microsoft.com/office/officeart/2005/8/layout/vList2"/>
    <dgm:cxn modelId="{06D06E35-A112-4AF9-9977-FE49580CD0B0}" type="presParOf" srcId="{07816C2A-4575-4361-BCBF-D126B794C5FC}" destId="{14CF3D0C-8905-4A8E-BE8B-D1F126596A7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867EAC5-4AC4-4F01-A6C7-C7EBEB1203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D1D0F41-7AFD-461F-9013-8882D2CF2E80}">
      <dgm:prSet phldrT="[Text]" custT="1"/>
      <dgm:spPr>
        <a:solidFill>
          <a:srgbClr val="458DCF"/>
        </a:solidFill>
      </dgm:spPr>
      <dgm:t>
        <a:bodyPr/>
        <a:lstStyle/>
        <a:p>
          <a:pPr>
            <a:lnSpc>
              <a:spcPct val="114000"/>
            </a:lnSpc>
            <a:spcBef>
              <a:spcPts val="600"/>
            </a:spcBef>
            <a:spcAft>
              <a:spcPts val="600"/>
            </a:spcAft>
          </a:pPr>
          <a:r>
            <a:rPr lang="en-US" sz="2000" b="1" dirty="0"/>
            <a:t>Updating your information</a:t>
          </a:r>
        </a:p>
      </dgm:t>
    </dgm:pt>
    <dgm:pt modelId="{7FCF0FF1-145B-42A7-8903-A4575FCD49EF}" type="parTrans" cxnId="{96128620-D86A-459F-A7FF-5483B6BE88A4}">
      <dgm:prSet/>
      <dgm:spPr/>
      <dgm:t>
        <a:bodyPr/>
        <a:lstStyle/>
        <a:p>
          <a:pPr>
            <a:lnSpc>
              <a:spcPct val="114000"/>
            </a:lnSpc>
            <a:spcBef>
              <a:spcPts val="600"/>
            </a:spcBef>
            <a:spcAft>
              <a:spcPts val="600"/>
            </a:spcAft>
          </a:pPr>
          <a:endParaRPr lang="en-US" sz="2000"/>
        </a:p>
      </dgm:t>
    </dgm:pt>
    <dgm:pt modelId="{3B476F6A-94E3-4391-AB48-1DA569DA7661}" type="sibTrans" cxnId="{96128620-D86A-459F-A7FF-5483B6BE88A4}">
      <dgm:prSet/>
      <dgm:spPr/>
      <dgm:t>
        <a:bodyPr/>
        <a:lstStyle/>
        <a:p>
          <a:pPr>
            <a:lnSpc>
              <a:spcPct val="114000"/>
            </a:lnSpc>
            <a:spcBef>
              <a:spcPts val="600"/>
            </a:spcBef>
            <a:spcAft>
              <a:spcPts val="600"/>
            </a:spcAft>
          </a:pPr>
          <a:endParaRPr lang="en-US" sz="2000"/>
        </a:p>
      </dgm:t>
    </dgm:pt>
    <dgm:pt modelId="{0EA4D23A-B787-4837-8331-B0F0E4347420}">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Add new vaccination records or submit them to relevant personnel.</a:t>
          </a:r>
        </a:p>
      </dgm:t>
    </dgm:pt>
    <dgm:pt modelId="{EA4AFE06-682E-43A7-9172-A38A8307EA19}" type="parTrans" cxnId="{D5721B2D-74A6-4CFF-8983-782D3871CE17}">
      <dgm:prSet/>
      <dgm:spPr/>
      <dgm:t>
        <a:bodyPr/>
        <a:lstStyle/>
        <a:p>
          <a:pPr>
            <a:lnSpc>
              <a:spcPct val="114000"/>
            </a:lnSpc>
            <a:spcBef>
              <a:spcPts val="600"/>
            </a:spcBef>
            <a:spcAft>
              <a:spcPts val="600"/>
            </a:spcAft>
          </a:pPr>
          <a:endParaRPr lang="en-US" sz="2000"/>
        </a:p>
      </dgm:t>
    </dgm:pt>
    <dgm:pt modelId="{C2B08D6C-8118-4DD0-B97B-6048B76E5C3D}" type="sibTrans" cxnId="{D5721B2D-74A6-4CFF-8983-782D3871CE17}">
      <dgm:prSet/>
      <dgm:spPr/>
      <dgm:t>
        <a:bodyPr/>
        <a:lstStyle/>
        <a:p>
          <a:pPr>
            <a:lnSpc>
              <a:spcPct val="114000"/>
            </a:lnSpc>
            <a:spcBef>
              <a:spcPts val="600"/>
            </a:spcBef>
            <a:spcAft>
              <a:spcPts val="600"/>
            </a:spcAft>
          </a:pPr>
          <a:endParaRPr lang="en-US" sz="2000"/>
        </a:p>
      </dgm:t>
    </dgm:pt>
    <dgm:pt modelId="{0CB9FD35-91AD-4D75-943B-51E691CD26A8}">
      <dgm:prSet phldrT="[Text]" custT="1"/>
      <dgm:spPr/>
      <dgm:t>
        <a:bodyPr/>
        <a:lstStyle/>
        <a:p>
          <a:pPr>
            <a:lnSpc>
              <a:spcPct val="114000"/>
            </a:lnSpc>
            <a:spcBef>
              <a:spcPts val="600"/>
            </a:spcBef>
            <a:spcAft>
              <a:spcPts val="600"/>
            </a:spcAft>
          </a:pPr>
          <a:r>
            <a:rPr lang="en-US" sz="2000" b="1"/>
            <a:t>Updating information of older people</a:t>
          </a:r>
        </a:p>
      </dgm:t>
    </dgm:pt>
    <dgm:pt modelId="{6668686D-94CB-47A3-95F7-FD6A955BCD33}" type="parTrans" cxnId="{935EFFFC-766D-46BF-B98F-A36F690FCDB8}">
      <dgm:prSet/>
      <dgm:spPr/>
      <dgm:t>
        <a:bodyPr/>
        <a:lstStyle/>
        <a:p>
          <a:pPr>
            <a:lnSpc>
              <a:spcPct val="114000"/>
            </a:lnSpc>
            <a:spcBef>
              <a:spcPts val="600"/>
            </a:spcBef>
            <a:spcAft>
              <a:spcPts val="600"/>
            </a:spcAft>
          </a:pPr>
          <a:endParaRPr lang="en-US" sz="2000"/>
        </a:p>
      </dgm:t>
    </dgm:pt>
    <dgm:pt modelId="{E2182F20-73BA-4A43-85E6-628185BC7A35}" type="sibTrans" cxnId="{935EFFFC-766D-46BF-B98F-A36F690FCDB8}">
      <dgm:prSet/>
      <dgm:spPr/>
      <dgm:t>
        <a:bodyPr/>
        <a:lstStyle/>
        <a:p>
          <a:pPr>
            <a:lnSpc>
              <a:spcPct val="114000"/>
            </a:lnSpc>
            <a:spcBef>
              <a:spcPts val="600"/>
            </a:spcBef>
            <a:spcAft>
              <a:spcPts val="600"/>
            </a:spcAft>
          </a:pPr>
          <a:endParaRPr lang="en-US" sz="2000"/>
        </a:p>
      </dgm:t>
    </dgm:pt>
    <dgm:pt modelId="{CE8F4962-B527-40D7-99EB-1EFFA3370FA8}">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Add any records of reports of abuse or suspected abuse.</a:t>
          </a:r>
        </a:p>
      </dgm:t>
    </dgm:pt>
    <dgm:pt modelId="{57936AC2-C527-42BC-9A7E-2E9A9587553D}" type="parTrans" cxnId="{357C8901-6F08-4DB1-96FB-DB84F060852D}">
      <dgm:prSet/>
      <dgm:spPr/>
      <dgm:t>
        <a:bodyPr/>
        <a:lstStyle/>
        <a:p>
          <a:pPr>
            <a:lnSpc>
              <a:spcPct val="114000"/>
            </a:lnSpc>
            <a:spcBef>
              <a:spcPts val="600"/>
            </a:spcBef>
            <a:spcAft>
              <a:spcPts val="600"/>
            </a:spcAft>
          </a:pPr>
          <a:endParaRPr lang="en-US" sz="2000"/>
        </a:p>
      </dgm:t>
    </dgm:pt>
    <dgm:pt modelId="{72A4EF2E-6841-4EFF-9F65-5CD30038A1EB}" type="sibTrans" cxnId="{357C8901-6F08-4DB1-96FB-DB84F060852D}">
      <dgm:prSet/>
      <dgm:spPr/>
      <dgm:t>
        <a:bodyPr/>
        <a:lstStyle/>
        <a:p>
          <a:pPr>
            <a:lnSpc>
              <a:spcPct val="114000"/>
            </a:lnSpc>
            <a:spcBef>
              <a:spcPts val="600"/>
            </a:spcBef>
            <a:spcAft>
              <a:spcPts val="600"/>
            </a:spcAft>
          </a:pPr>
          <a:endParaRPr lang="en-US" sz="2000"/>
        </a:p>
      </dgm:t>
    </dgm:pt>
    <dgm:pt modelId="{5681B8BF-DFB7-400F-AE88-067F34879C67}">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Add any changes in their medication or schedules as soon as they apply.</a:t>
          </a:r>
        </a:p>
      </dgm:t>
    </dgm:pt>
    <dgm:pt modelId="{8B983538-33E7-4045-8EED-6E43DB5A4767}" type="parTrans" cxnId="{D4A62EC1-794E-488C-8E06-0B8C959D0B55}">
      <dgm:prSet/>
      <dgm:spPr/>
      <dgm:t>
        <a:bodyPr/>
        <a:lstStyle/>
        <a:p>
          <a:pPr>
            <a:lnSpc>
              <a:spcPct val="114000"/>
            </a:lnSpc>
            <a:spcBef>
              <a:spcPts val="600"/>
            </a:spcBef>
            <a:spcAft>
              <a:spcPts val="600"/>
            </a:spcAft>
          </a:pPr>
          <a:endParaRPr lang="en-US" sz="2000"/>
        </a:p>
      </dgm:t>
    </dgm:pt>
    <dgm:pt modelId="{03A485B2-394F-40DB-8DDD-927641FB1A7A}" type="sibTrans" cxnId="{D4A62EC1-794E-488C-8E06-0B8C959D0B55}">
      <dgm:prSet/>
      <dgm:spPr/>
      <dgm:t>
        <a:bodyPr/>
        <a:lstStyle/>
        <a:p>
          <a:pPr>
            <a:lnSpc>
              <a:spcPct val="114000"/>
            </a:lnSpc>
            <a:spcBef>
              <a:spcPts val="600"/>
            </a:spcBef>
            <a:spcAft>
              <a:spcPts val="600"/>
            </a:spcAft>
          </a:pPr>
          <a:endParaRPr lang="en-US" sz="2000"/>
        </a:p>
      </dgm:t>
    </dgm:pt>
    <dgm:pt modelId="{55653163-F408-4326-97DC-E02C320A12ED}">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Replace contact information of family members or representatives once they change.</a:t>
          </a:r>
        </a:p>
      </dgm:t>
    </dgm:pt>
    <dgm:pt modelId="{5DA09DD3-742E-446B-B6D7-38ADA3EA22C7}" type="parTrans" cxnId="{FAACD384-192E-447D-9015-CD27304B33A3}">
      <dgm:prSet/>
      <dgm:spPr/>
      <dgm:t>
        <a:bodyPr/>
        <a:lstStyle/>
        <a:p>
          <a:pPr>
            <a:lnSpc>
              <a:spcPct val="114000"/>
            </a:lnSpc>
            <a:spcBef>
              <a:spcPts val="600"/>
            </a:spcBef>
            <a:spcAft>
              <a:spcPts val="600"/>
            </a:spcAft>
          </a:pPr>
          <a:endParaRPr lang="en-US" sz="2000"/>
        </a:p>
      </dgm:t>
    </dgm:pt>
    <dgm:pt modelId="{0B26F4B4-70AF-43C0-AFD1-CCC139DB592B}" type="sibTrans" cxnId="{FAACD384-192E-447D-9015-CD27304B33A3}">
      <dgm:prSet/>
      <dgm:spPr/>
      <dgm:t>
        <a:bodyPr/>
        <a:lstStyle/>
        <a:p>
          <a:pPr>
            <a:lnSpc>
              <a:spcPct val="114000"/>
            </a:lnSpc>
            <a:spcBef>
              <a:spcPts val="600"/>
            </a:spcBef>
            <a:spcAft>
              <a:spcPts val="600"/>
            </a:spcAft>
          </a:pPr>
          <a:endParaRPr lang="en-US" sz="2000"/>
        </a:p>
      </dgm:t>
    </dgm:pt>
    <dgm:pt modelId="{172D7164-3E72-4059-87DA-988E245FE667}" type="pres">
      <dgm:prSet presAssocID="{A867EAC5-4AC4-4F01-A6C7-C7EBEB120387}" presName="linear" presStyleCnt="0">
        <dgm:presLayoutVars>
          <dgm:dir/>
          <dgm:animLvl val="lvl"/>
          <dgm:resizeHandles val="exact"/>
        </dgm:presLayoutVars>
      </dgm:prSet>
      <dgm:spPr/>
    </dgm:pt>
    <dgm:pt modelId="{F43E41B6-957D-4D4D-A501-6640E1D5F5FE}" type="pres">
      <dgm:prSet presAssocID="{9D1D0F41-7AFD-461F-9013-8882D2CF2E80}" presName="parentLin" presStyleCnt="0"/>
      <dgm:spPr/>
    </dgm:pt>
    <dgm:pt modelId="{DE2A8F2C-213C-4B7D-BEA8-E3CB81D82949}" type="pres">
      <dgm:prSet presAssocID="{9D1D0F41-7AFD-461F-9013-8882D2CF2E80}" presName="parentLeftMargin" presStyleLbl="node1" presStyleIdx="0" presStyleCnt="2"/>
      <dgm:spPr/>
    </dgm:pt>
    <dgm:pt modelId="{6722E2FF-4791-495D-A572-652713A512EE}" type="pres">
      <dgm:prSet presAssocID="{9D1D0F41-7AFD-461F-9013-8882D2CF2E80}" presName="parentText" presStyleLbl="node1" presStyleIdx="0" presStyleCnt="2" custScaleY="219056">
        <dgm:presLayoutVars>
          <dgm:chMax val="0"/>
          <dgm:bulletEnabled val="1"/>
        </dgm:presLayoutVars>
      </dgm:prSet>
      <dgm:spPr/>
    </dgm:pt>
    <dgm:pt modelId="{9E5B946D-0964-4DFD-B398-4468CAB5BC5C}" type="pres">
      <dgm:prSet presAssocID="{9D1D0F41-7AFD-461F-9013-8882D2CF2E80}" presName="negativeSpace" presStyleCnt="0"/>
      <dgm:spPr/>
    </dgm:pt>
    <dgm:pt modelId="{E098E2ED-268A-426F-9AE1-9EF664688778}" type="pres">
      <dgm:prSet presAssocID="{9D1D0F41-7AFD-461F-9013-8882D2CF2E80}" presName="childText" presStyleLbl="conFgAcc1" presStyleIdx="0" presStyleCnt="2">
        <dgm:presLayoutVars>
          <dgm:bulletEnabled val="1"/>
        </dgm:presLayoutVars>
      </dgm:prSet>
      <dgm:spPr/>
    </dgm:pt>
    <dgm:pt modelId="{1E8A0A0B-9355-455B-BE60-A8AE1F543F72}" type="pres">
      <dgm:prSet presAssocID="{3B476F6A-94E3-4391-AB48-1DA569DA7661}" presName="spaceBetweenRectangles" presStyleCnt="0"/>
      <dgm:spPr/>
    </dgm:pt>
    <dgm:pt modelId="{BCEB6F54-6396-4249-882D-900C167C0653}" type="pres">
      <dgm:prSet presAssocID="{0CB9FD35-91AD-4D75-943B-51E691CD26A8}" presName="parentLin" presStyleCnt="0"/>
      <dgm:spPr/>
    </dgm:pt>
    <dgm:pt modelId="{70FA40F0-7ADC-44DD-BCF6-2C8F77CB4DD6}" type="pres">
      <dgm:prSet presAssocID="{0CB9FD35-91AD-4D75-943B-51E691CD26A8}" presName="parentLeftMargin" presStyleLbl="node1" presStyleIdx="0" presStyleCnt="2"/>
      <dgm:spPr/>
    </dgm:pt>
    <dgm:pt modelId="{777B2250-7D50-4500-88DA-3C568053BA47}" type="pres">
      <dgm:prSet presAssocID="{0CB9FD35-91AD-4D75-943B-51E691CD26A8}" presName="parentText" presStyleLbl="node1" presStyleIdx="1" presStyleCnt="2" custScaleY="219056">
        <dgm:presLayoutVars>
          <dgm:chMax val="0"/>
          <dgm:bulletEnabled val="1"/>
        </dgm:presLayoutVars>
      </dgm:prSet>
      <dgm:spPr/>
    </dgm:pt>
    <dgm:pt modelId="{7A82A82A-4D63-4A88-8483-A1A8F5EB7DB4}" type="pres">
      <dgm:prSet presAssocID="{0CB9FD35-91AD-4D75-943B-51E691CD26A8}" presName="negativeSpace" presStyleCnt="0"/>
      <dgm:spPr/>
    </dgm:pt>
    <dgm:pt modelId="{F46A181C-1E9F-4F12-9844-40C7B48369D2}" type="pres">
      <dgm:prSet presAssocID="{0CB9FD35-91AD-4D75-943B-51E691CD26A8}" presName="childText" presStyleLbl="conFgAcc1" presStyleIdx="1" presStyleCnt="2">
        <dgm:presLayoutVars>
          <dgm:bulletEnabled val="1"/>
        </dgm:presLayoutVars>
      </dgm:prSet>
      <dgm:spPr/>
    </dgm:pt>
  </dgm:ptLst>
  <dgm:cxnLst>
    <dgm:cxn modelId="{357C8901-6F08-4DB1-96FB-DB84F060852D}" srcId="{0CB9FD35-91AD-4D75-943B-51E691CD26A8}" destId="{CE8F4962-B527-40D7-99EB-1EFFA3370FA8}" srcOrd="0" destOrd="0" parTransId="{57936AC2-C527-42BC-9A7E-2E9A9587553D}" sibTransId="{72A4EF2E-6841-4EFF-9F65-5CD30038A1EB}"/>
    <dgm:cxn modelId="{96128620-D86A-459F-A7FF-5483B6BE88A4}" srcId="{A867EAC5-4AC4-4F01-A6C7-C7EBEB120387}" destId="{9D1D0F41-7AFD-461F-9013-8882D2CF2E80}" srcOrd="0" destOrd="0" parTransId="{7FCF0FF1-145B-42A7-8903-A4575FCD49EF}" sibTransId="{3B476F6A-94E3-4391-AB48-1DA569DA7661}"/>
    <dgm:cxn modelId="{D5721B2D-74A6-4CFF-8983-782D3871CE17}" srcId="{9D1D0F41-7AFD-461F-9013-8882D2CF2E80}" destId="{0EA4D23A-B787-4837-8331-B0F0E4347420}" srcOrd="0" destOrd="0" parTransId="{EA4AFE06-682E-43A7-9172-A38A8307EA19}" sibTransId="{C2B08D6C-8118-4DD0-B97B-6048B76E5C3D}"/>
    <dgm:cxn modelId="{B7EFB65B-AECD-465E-9416-860FF74CF3A1}" type="presOf" srcId="{9D1D0F41-7AFD-461F-9013-8882D2CF2E80}" destId="{6722E2FF-4791-495D-A572-652713A512EE}" srcOrd="1" destOrd="0" presId="urn:microsoft.com/office/officeart/2005/8/layout/list1"/>
    <dgm:cxn modelId="{4977B743-8B9D-4626-BD35-CA26F4991003}" type="presOf" srcId="{5681B8BF-DFB7-400F-AE88-067F34879C67}" destId="{F46A181C-1E9F-4F12-9844-40C7B48369D2}" srcOrd="0" destOrd="1" presId="urn:microsoft.com/office/officeart/2005/8/layout/list1"/>
    <dgm:cxn modelId="{44226F7A-3293-4238-B629-7FE3A9DCF587}" type="presOf" srcId="{0EA4D23A-B787-4837-8331-B0F0E4347420}" destId="{E098E2ED-268A-426F-9AE1-9EF664688778}" srcOrd="0" destOrd="0" presId="urn:microsoft.com/office/officeart/2005/8/layout/list1"/>
    <dgm:cxn modelId="{FAACD384-192E-447D-9015-CD27304B33A3}" srcId="{0CB9FD35-91AD-4D75-943B-51E691CD26A8}" destId="{55653163-F408-4326-97DC-E02C320A12ED}" srcOrd="2" destOrd="0" parTransId="{5DA09DD3-742E-446B-B6D7-38ADA3EA22C7}" sibTransId="{0B26F4B4-70AF-43C0-AFD1-CCC139DB592B}"/>
    <dgm:cxn modelId="{02C4DE93-DD45-4698-99B9-796349ACA2F1}" type="presOf" srcId="{A867EAC5-4AC4-4F01-A6C7-C7EBEB120387}" destId="{172D7164-3E72-4059-87DA-988E245FE667}" srcOrd="0" destOrd="0" presId="urn:microsoft.com/office/officeart/2005/8/layout/list1"/>
    <dgm:cxn modelId="{4EFF2CB0-0654-4FC6-BDE0-49711322EEB8}" type="presOf" srcId="{CE8F4962-B527-40D7-99EB-1EFFA3370FA8}" destId="{F46A181C-1E9F-4F12-9844-40C7B48369D2}" srcOrd="0" destOrd="0" presId="urn:microsoft.com/office/officeart/2005/8/layout/list1"/>
    <dgm:cxn modelId="{88F9AAB1-2CF9-4176-BAB7-2C6F90FECA58}" type="presOf" srcId="{55653163-F408-4326-97DC-E02C320A12ED}" destId="{F46A181C-1E9F-4F12-9844-40C7B48369D2}" srcOrd="0" destOrd="2" presId="urn:microsoft.com/office/officeart/2005/8/layout/list1"/>
    <dgm:cxn modelId="{545B02BE-1522-4664-94E0-A37C09FA44C5}" type="presOf" srcId="{9D1D0F41-7AFD-461F-9013-8882D2CF2E80}" destId="{DE2A8F2C-213C-4B7D-BEA8-E3CB81D82949}" srcOrd="0" destOrd="0" presId="urn:microsoft.com/office/officeart/2005/8/layout/list1"/>
    <dgm:cxn modelId="{D4A62EC1-794E-488C-8E06-0B8C959D0B55}" srcId="{0CB9FD35-91AD-4D75-943B-51E691CD26A8}" destId="{5681B8BF-DFB7-400F-AE88-067F34879C67}" srcOrd="1" destOrd="0" parTransId="{8B983538-33E7-4045-8EED-6E43DB5A4767}" sibTransId="{03A485B2-394F-40DB-8DDD-927641FB1A7A}"/>
    <dgm:cxn modelId="{C2E9C3D1-B483-45A9-BE5A-40A2235F41E1}" type="presOf" srcId="{0CB9FD35-91AD-4D75-943B-51E691CD26A8}" destId="{777B2250-7D50-4500-88DA-3C568053BA47}" srcOrd="1" destOrd="0" presId="urn:microsoft.com/office/officeart/2005/8/layout/list1"/>
    <dgm:cxn modelId="{935EFFFC-766D-46BF-B98F-A36F690FCDB8}" srcId="{A867EAC5-4AC4-4F01-A6C7-C7EBEB120387}" destId="{0CB9FD35-91AD-4D75-943B-51E691CD26A8}" srcOrd="1" destOrd="0" parTransId="{6668686D-94CB-47A3-95F7-FD6A955BCD33}" sibTransId="{E2182F20-73BA-4A43-85E6-628185BC7A35}"/>
    <dgm:cxn modelId="{96B483FD-583D-481F-94DE-490F709AC4C2}" type="presOf" srcId="{0CB9FD35-91AD-4D75-943B-51E691CD26A8}" destId="{70FA40F0-7ADC-44DD-BCF6-2C8F77CB4DD6}" srcOrd="0" destOrd="0" presId="urn:microsoft.com/office/officeart/2005/8/layout/list1"/>
    <dgm:cxn modelId="{C7D5A4AC-F77E-426A-B0B6-8EB9811514AD}" type="presParOf" srcId="{172D7164-3E72-4059-87DA-988E245FE667}" destId="{F43E41B6-957D-4D4D-A501-6640E1D5F5FE}" srcOrd="0" destOrd="0" presId="urn:microsoft.com/office/officeart/2005/8/layout/list1"/>
    <dgm:cxn modelId="{A2D38E91-2C14-4F70-B7B0-C5E88E078669}" type="presParOf" srcId="{F43E41B6-957D-4D4D-A501-6640E1D5F5FE}" destId="{DE2A8F2C-213C-4B7D-BEA8-E3CB81D82949}" srcOrd="0" destOrd="0" presId="urn:microsoft.com/office/officeart/2005/8/layout/list1"/>
    <dgm:cxn modelId="{4ABCEE5E-22DE-4A76-AC86-2174C72DD067}" type="presParOf" srcId="{F43E41B6-957D-4D4D-A501-6640E1D5F5FE}" destId="{6722E2FF-4791-495D-A572-652713A512EE}" srcOrd="1" destOrd="0" presId="urn:microsoft.com/office/officeart/2005/8/layout/list1"/>
    <dgm:cxn modelId="{F9111BFF-14F0-4642-B2AC-545388E2435E}" type="presParOf" srcId="{172D7164-3E72-4059-87DA-988E245FE667}" destId="{9E5B946D-0964-4DFD-B398-4468CAB5BC5C}" srcOrd="1" destOrd="0" presId="urn:microsoft.com/office/officeart/2005/8/layout/list1"/>
    <dgm:cxn modelId="{E1283350-8362-4D18-81F9-E830587BE251}" type="presParOf" srcId="{172D7164-3E72-4059-87DA-988E245FE667}" destId="{E098E2ED-268A-426F-9AE1-9EF664688778}" srcOrd="2" destOrd="0" presId="urn:microsoft.com/office/officeart/2005/8/layout/list1"/>
    <dgm:cxn modelId="{39BFA607-B06F-4A44-BFA0-0638263FD401}" type="presParOf" srcId="{172D7164-3E72-4059-87DA-988E245FE667}" destId="{1E8A0A0B-9355-455B-BE60-A8AE1F543F72}" srcOrd="3" destOrd="0" presId="urn:microsoft.com/office/officeart/2005/8/layout/list1"/>
    <dgm:cxn modelId="{9D3B1BE3-7444-437D-99AC-1577F53C4028}" type="presParOf" srcId="{172D7164-3E72-4059-87DA-988E245FE667}" destId="{BCEB6F54-6396-4249-882D-900C167C0653}" srcOrd="4" destOrd="0" presId="urn:microsoft.com/office/officeart/2005/8/layout/list1"/>
    <dgm:cxn modelId="{E77D997F-2F4A-4A82-BBE3-0F8B8535950F}" type="presParOf" srcId="{BCEB6F54-6396-4249-882D-900C167C0653}" destId="{70FA40F0-7ADC-44DD-BCF6-2C8F77CB4DD6}" srcOrd="0" destOrd="0" presId="urn:microsoft.com/office/officeart/2005/8/layout/list1"/>
    <dgm:cxn modelId="{98DB1BF9-DC6F-4058-A003-9861AEF95DFD}" type="presParOf" srcId="{BCEB6F54-6396-4249-882D-900C167C0653}" destId="{777B2250-7D50-4500-88DA-3C568053BA47}" srcOrd="1" destOrd="0" presId="urn:microsoft.com/office/officeart/2005/8/layout/list1"/>
    <dgm:cxn modelId="{183A08FE-4BA8-4FEB-ABD5-D812BC095D5F}" type="presParOf" srcId="{172D7164-3E72-4059-87DA-988E245FE667}" destId="{7A82A82A-4D63-4A88-8483-A1A8F5EB7DB4}" srcOrd="5" destOrd="0" presId="urn:microsoft.com/office/officeart/2005/8/layout/list1"/>
    <dgm:cxn modelId="{A374C906-2A2F-486E-A27C-0D59B05B823A}" type="presParOf" srcId="{172D7164-3E72-4059-87DA-988E245FE667}" destId="{F46A181C-1E9F-4F12-9844-40C7B48369D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867EAC5-4AC4-4F01-A6C7-C7EBEB1203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F97C256-38D8-484B-9744-4D55A0FFD666}">
      <dgm:prSet phldrT="[Text]" custT="1"/>
      <dgm:spPr/>
      <dgm:t>
        <a:bodyPr/>
        <a:lstStyle/>
        <a:p>
          <a:pPr>
            <a:lnSpc>
              <a:spcPct val="114000"/>
            </a:lnSpc>
            <a:spcBef>
              <a:spcPts val="600"/>
            </a:spcBef>
            <a:spcAft>
              <a:spcPts val="600"/>
            </a:spcAft>
          </a:pPr>
          <a:r>
            <a:rPr lang="en-US" sz="2000" b="1" dirty="0"/>
            <a:t>Checking if information is updated</a:t>
          </a:r>
        </a:p>
      </dgm:t>
    </dgm:pt>
    <dgm:pt modelId="{0A1AC19B-6A5D-4142-B14C-CF7E9D8EDF17}" type="parTrans" cxnId="{2E59C366-820F-4872-8D4E-292DBD0D8747}">
      <dgm:prSet/>
      <dgm:spPr/>
      <dgm:t>
        <a:bodyPr/>
        <a:lstStyle/>
        <a:p>
          <a:pPr>
            <a:lnSpc>
              <a:spcPct val="114000"/>
            </a:lnSpc>
            <a:spcBef>
              <a:spcPts val="600"/>
            </a:spcBef>
            <a:spcAft>
              <a:spcPts val="600"/>
            </a:spcAft>
          </a:pPr>
          <a:endParaRPr lang="en-US" sz="2000"/>
        </a:p>
      </dgm:t>
    </dgm:pt>
    <dgm:pt modelId="{B4931DF8-E049-48CC-A984-0545610FDC26}" type="sibTrans" cxnId="{2E59C366-820F-4872-8D4E-292DBD0D8747}">
      <dgm:prSet/>
      <dgm:spPr/>
      <dgm:t>
        <a:bodyPr/>
        <a:lstStyle/>
        <a:p>
          <a:pPr>
            <a:lnSpc>
              <a:spcPct val="114000"/>
            </a:lnSpc>
            <a:spcBef>
              <a:spcPts val="600"/>
            </a:spcBef>
            <a:spcAft>
              <a:spcPts val="600"/>
            </a:spcAft>
          </a:pPr>
          <a:endParaRPr lang="en-US" sz="2000"/>
        </a:p>
      </dgm:t>
    </dgm:pt>
    <dgm:pt modelId="{F36C8CB3-467D-4C83-97DF-EA66E91D999C}">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Occasionally check records of the person to ensure that they are up-to-date.</a:t>
          </a:r>
        </a:p>
      </dgm:t>
    </dgm:pt>
    <dgm:pt modelId="{599FD47B-F726-4AA8-8614-3149BDC462EF}" type="parTrans" cxnId="{ADA75489-BEE7-44F3-BA7C-53554BA64D5C}">
      <dgm:prSet/>
      <dgm:spPr/>
      <dgm:t>
        <a:bodyPr/>
        <a:lstStyle/>
        <a:p>
          <a:pPr>
            <a:lnSpc>
              <a:spcPct val="114000"/>
            </a:lnSpc>
            <a:spcBef>
              <a:spcPts val="600"/>
            </a:spcBef>
            <a:spcAft>
              <a:spcPts val="600"/>
            </a:spcAft>
          </a:pPr>
          <a:endParaRPr lang="en-US" sz="2000"/>
        </a:p>
      </dgm:t>
    </dgm:pt>
    <dgm:pt modelId="{B525ED57-80FC-4596-A939-0873AB1FA5D9}" type="sibTrans" cxnId="{ADA75489-BEE7-44F3-BA7C-53554BA64D5C}">
      <dgm:prSet/>
      <dgm:spPr/>
      <dgm:t>
        <a:bodyPr/>
        <a:lstStyle/>
        <a:p>
          <a:pPr>
            <a:lnSpc>
              <a:spcPct val="114000"/>
            </a:lnSpc>
            <a:spcBef>
              <a:spcPts val="600"/>
            </a:spcBef>
            <a:spcAft>
              <a:spcPts val="600"/>
            </a:spcAft>
          </a:pPr>
          <a:endParaRPr lang="en-US" sz="2000"/>
        </a:p>
      </dgm:t>
    </dgm:pt>
    <dgm:pt modelId="{503F6E95-462E-4616-A7DB-528A1F7BA12F}">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Confirm with other members of the care team if they have recorded any updates.</a:t>
          </a:r>
        </a:p>
      </dgm:t>
    </dgm:pt>
    <dgm:pt modelId="{C5A8306E-EF74-497C-8D69-8587E558F684}" type="parTrans" cxnId="{0C5BF231-402D-4D62-BD0D-4D76CE747429}">
      <dgm:prSet/>
      <dgm:spPr/>
      <dgm:t>
        <a:bodyPr/>
        <a:lstStyle/>
        <a:p>
          <a:pPr>
            <a:lnSpc>
              <a:spcPct val="114000"/>
            </a:lnSpc>
            <a:spcBef>
              <a:spcPts val="600"/>
            </a:spcBef>
            <a:spcAft>
              <a:spcPts val="600"/>
            </a:spcAft>
          </a:pPr>
          <a:endParaRPr lang="en-US" sz="2000"/>
        </a:p>
      </dgm:t>
    </dgm:pt>
    <dgm:pt modelId="{64958C5C-1BDA-4E38-87DD-87E8BD2A5789}" type="sibTrans" cxnId="{0C5BF231-402D-4D62-BD0D-4D76CE747429}">
      <dgm:prSet/>
      <dgm:spPr/>
      <dgm:t>
        <a:bodyPr/>
        <a:lstStyle/>
        <a:p>
          <a:pPr>
            <a:lnSpc>
              <a:spcPct val="114000"/>
            </a:lnSpc>
            <a:spcBef>
              <a:spcPts val="600"/>
            </a:spcBef>
            <a:spcAft>
              <a:spcPts val="600"/>
            </a:spcAft>
          </a:pPr>
          <a:endParaRPr lang="en-US" sz="2000"/>
        </a:p>
      </dgm:t>
    </dgm:pt>
    <dgm:pt modelId="{B3A74070-482E-4FC9-A8FD-3833BAA8561B}" type="pres">
      <dgm:prSet presAssocID="{A867EAC5-4AC4-4F01-A6C7-C7EBEB120387}" presName="linear" presStyleCnt="0">
        <dgm:presLayoutVars>
          <dgm:dir/>
          <dgm:animLvl val="lvl"/>
          <dgm:resizeHandles val="exact"/>
        </dgm:presLayoutVars>
      </dgm:prSet>
      <dgm:spPr/>
    </dgm:pt>
    <dgm:pt modelId="{DE573226-767D-4FB4-A5A3-4CD38E099D27}" type="pres">
      <dgm:prSet presAssocID="{6F97C256-38D8-484B-9744-4D55A0FFD666}" presName="parentLin" presStyleCnt="0"/>
      <dgm:spPr/>
    </dgm:pt>
    <dgm:pt modelId="{44B7F561-3FB6-4EC3-BFA6-2E85BE755E7A}" type="pres">
      <dgm:prSet presAssocID="{6F97C256-38D8-484B-9744-4D55A0FFD666}" presName="parentLeftMargin" presStyleLbl="node1" presStyleIdx="0" presStyleCnt="1"/>
      <dgm:spPr/>
    </dgm:pt>
    <dgm:pt modelId="{1BE5483A-DA2E-4EB6-8B6C-5AFE541E3C8A}" type="pres">
      <dgm:prSet presAssocID="{6F97C256-38D8-484B-9744-4D55A0FFD666}" presName="parentText" presStyleLbl="node1" presStyleIdx="0" presStyleCnt="1" custScaleY="82205">
        <dgm:presLayoutVars>
          <dgm:chMax val="0"/>
          <dgm:bulletEnabled val="1"/>
        </dgm:presLayoutVars>
      </dgm:prSet>
      <dgm:spPr/>
    </dgm:pt>
    <dgm:pt modelId="{D5779A6C-203F-4DED-BD01-A69E67E6ACCE}" type="pres">
      <dgm:prSet presAssocID="{6F97C256-38D8-484B-9744-4D55A0FFD666}" presName="negativeSpace" presStyleCnt="0"/>
      <dgm:spPr/>
    </dgm:pt>
    <dgm:pt modelId="{7579E7AD-08DE-48A6-9FF4-063BF00D9050}" type="pres">
      <dgm:prSet presAssocID="{6F97C256-38D8-484B-9744-4D55A0FFD666}" presName="childText" presStyleLbl="conFgAcc1" presStyleIdx="0" presStyleCnt="1">
        <dgm:presLayoutVars>
          <dgm:bulletEnabled val="1"/>
        </dgm:presLayoutVars>
      </dgm:prSet>
      <dgm:spPr/>
    </dgm:pt>
  </dgm:ptLst>
  <dgm:cxnLst>
    <dgm:cxn modelId="{19BA6805-4C9A-4B0D-B8CB-632D2C51B3B4}" type="presOf" srcId="{A867EAC5-4AC4-4F01-A6C7-C7EBEB120387}" destId="{B3A74070-482E-4FC9-A8FD-3833BAA8561B}" srcOrd="0" destOrd="0" presId="urn:microsoft.com/office/officeart/2005/8/layout/list1"/>
    <dgm:cxn modelId="{0C5BF231-402D-4D62-BD0D-4D76CE747429}" srcId="{6F97C256-38D8-484B-9744-4D55A0FFD666}" destId="{503F6E95-462E-4616-A7DB-528A1F7BA12F}" srcOrd="1" destOrd="0" parTransId="{C5A8306E-EF74-497C-8D69-8587E558F684}" sibTransId="{64958C5C-1BDA-4E38-87DD-87E8BD2A5789}"/>
    <dgm:cxn modelId="{09382B5D-6899-40BB-B5FB-B41410ACAA1C}" type="presOf" srcId="{6F97C256-38D8-484B-9744-4D55A0FFD666}" destId="{1BE5483A-DA2E-4EB6-8B6C-5AFE541E3C8A}" srcOrd="1" destOrd="0" presId="urn:microsoft.com/office/officeart/2005/8/layout/list1"/>
    <dgm:cxn modelId="{CAF9645F-D7B4-4D77-83A0-E1448EFBB3D4}" type="presOf" srcId="{6F97C256-38D8-484B-9744-4D55A0FFD666}" destId="{44B7F561-3FB6-4EC3-BFA6-2E85BE755E7A}" srcOrd="0" destOrd="0" presId="urn:microsoft.com/office/officeart/2005/8/layout/list1"/>
    <dgm:cxn modelId="{AC1FF265-C054-4048-B59B-EF74234095CF}" type="presOf" srcId="{F36C8CB3-467D-4C83-97DF-EA66E91D999C}" destId="{7579E7AD-08DE-48A6-9FF4-063BF00D9050}" srcOrd="0" destOrd="0" presId="urn:microsoft.com/office/officeart/2005/8/layout/list1"/>
    <dgm:cxn modelId="{2E59C366-820F-4872-8D4E-292DBD0D8747}" srcId="{A867EAC5-4AC4-4F01-A6C7-C7EBEB120387}" destId="{6F97C256-38D8-484B-9744-4D55A0FFD666}" srcOrd="0" destOrd="0" parTransId="{0A1AC19B-6A5D-4142-B14C-CF7E9D8EDF17}" sibTransId="{B4931DF8-E049-48CC-A984-0545610FDC26}"/>
    <dgm:cxn modelId="{ADA75489-BEE7-44F3-BA7C-53554BA64D5C}" srcId="{6F97C256-38D8-484B-9744-4D55A0FFD666}" destId="{F36C8CB3-467D-4C83-97DF-EA66E91D999C}" srcOrd="0" destOrd="0" parTransId="{599FD47B-F726-4AA8-8614-3149BDC462EF}" sibTransId="{B525ED57-80FC-4596-A939-0873AB1FA5D9}"/>
    <dgm:cxn modelId="{D3C02A8E-68E4-4A66-A725-7D9755D02BAF}" type="presOf" srcId="{503F6E95-462E-4616-A7DB-528A1F7BA12F}" destId="{7579E7AD-08DE-48A6-9FF4-063BF00D9050}" srcOrd="0" destOrd="1" presId="urn:microsoft.com/office/officeart/2005/8/layout/list1"/>
    <dgm:cxn modelId="{B34CC001-E68E-4974-A353-87FA20B3166F}" type="presParOf" srcId="{B3A74070-482E-4FC9-A8FD-3833BAA8561B}" destId="{DE573226-767D-4FB4-A5A3-4CD38E099D27}" srcOrd="0" destOrd="0" presId="urn:microsoft.com/office/officeart/2005/8/layout/list1"/>
    <dgm:cxn modelId="{823E919F-576D-482D-874D-F5CC0C5B330E}" type="presParOf" srcId="{DE573226-767D-4FB4-A5A3-4CD38E099D27}" destId="{44B7F561-3FB6-4EC3-BFA6-2E85BE755E7A}" srcOrd="0" destOrd="0" presId="urn:microsoft.com/office/officeart/2005/8/layout/list1"/>
    <dgm:cxn modelId="{F9C2C134-FEE2-4F2F-8812-A2482A8EE707}" type="presParOf" srcId="{DE573226-767D-4FB4-A5A3-4CD38E099D27}" destId="{1BE5483A-DA2E-4EB6-8B6C-5AFE541E3C8A}" srcOrd="1" destOrd="0" presId="urn:microsoft.com/office/officeart/2005/8/layout/list1"/>
    <dgm:cxn modelId="{F5B6CCCD-C03F-4D41-9BC8-4C31CE13951A}" type="presParOf" srcId="{B3A74070-482E-4FC9-A8FD-3833BAA8561B}" destId="{D5779A6C-203F-4DED-BD01-A69E67E6ACCE}" srcOrd="1" destOrd="0" presId="urn:microsoft.com/office/officeart/2005/8/layout/list1"/>
    <dgm:cxn modelId="{CE631627-4053-481F-BDE9-19EC29B21681}" type="presParOf" srcId="{B3A74070-482E-4FC9-A8FD-3833BAA8561B}" destId="{7579E7AD-08DE-48A6-9FF4-063BF00D9050}"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54D865-E8AB-459E-AEC0-AC8F7F5FC61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F53850DC-6AC2-48D6-B498-A3A3C299747E}">
      <dgm:prSet phldrT="[Text]" custT="1"/>
      <dgm:spPr>
        <a:solidFill>
          <a:srgbClr val="458DCF"/>
        </a:solidFill>
      </dgm:spPr>
      <dgm:t>
        <a:bodyPr/>
        <a:lstStyle/>
        <a:p>
          <a:pPr>
            <a:lnSpc>
              <a:spcPct val="114000"/>
            </a:lnSpc>
            <a:spcBef>
              <a:spcPts val="600"/>
            </a:spcBef>
            <a:spcAft>
              <a:spcPts val="600"/>
            </a:spcAft>
          </a:pPr>
          <a:r>
            <a:rPr lang="en-US" sz="2000" b="0" dirty="0"/>
            <a:t>Focus</a:t>
          </a:r>
          <a:endParaRPr lang="en-PH" sz="2000" b="0" dirty="0"/>
        </a:p>
      </dgm:t>
    </dgm:pt>
    <dgm:pt modelId="{3CC9737D-BB33-4C1E-9140-54130884CEC3}" type="parTrans" cxnId="{92BF3E14-9379-4A50-84F0-DB8FD580EE71}">
      <dgm:prSet/>
      <dgm:spPr/>
      <dgm:t>
        <a:bodyPr/>
        <a:lstStyle/>
        <a:p>
          <a:pPr>
            <a:lnSpc>
              <a:spcPct val="114000"/>
            </a:lnSpc>
            <a:spcBef>
              <a:spcPts val="600"/>
            </a:spcBef>
            <a:spcAft>
              <a:spcPts val="600"/>
            </a:spcAft>
          </a:pPr>
          <a:endParaRPr lang="en-PH" sz="2000" b="0"/>
        </a:p>
      </dgm:t>
    </dgm:pt>
    <dgm:pt modelId="{B34954FA-814C-475B-AB00-ECE50A3D3D66}" type="sibTrans" cxnId="{92BF3E14-9379-4A50-84F0-DB8FD580EE71}">
      <dgm:prSet/>
      <dgm:spPr/>
      <dgm:t>
        <a:bodyPr/>
        <a:lstStyle/>
        <a:p>
          <a:pPr>
            <a:lnSpc>
              <a:spcPct val="114000"/>
            </a:lnSpc>
            <a:spcBef>
              <a:spcPts val="600"/>
            </a:spcBef>
            <a:spcAft>
              <a:spcPts val="600"/>
            </a:spcAft>
          </a:pPr>
          <a:endParaRPr lang="en-PH" sz="2000" b="0"/>
        </a:p>
      </dgm:t>
    </dgm:pt>
    <dgm:pt modelId="{49199363-011C-4419-A105-EE0DA7B0B881}">
      <dgm:prSet custT="1"/>
      <dgm:spPr>
        <a:solidFill>
          <a:srgbClr val="42BDCA"/>
        </a:solidFill>
      </dgm:spPr>
      <dgm:t>
        <a:bodyPr/>
        <a:lstStyle/>
        <a:p>
          <a:pPr>
            <a:lnSpc>
              <a:spcPct val="114000"/>
            </a:lnSpc>
            <a:spcBef>
              <a:spcPts val="600"/>
            </a:spcBef>
            <a:spcAft>
              <a:spcPts val="600"/>
            </a:spcAft>
          </a:pPr>
          <a:r>
            <a:rPr lang="en-US" sz="2000" b="0" dirty="0"/>
            <a:t>Cope with stress</a:t>
          </a:r>
        </a:p>
      </dgm:t>
    </dgm:pt>
    <dgm:pt modelId="{7CF6D555-6747-41B9-96A4-8B38CB388838}" type="parTrans" cxnId="{A521CA2B-7896-4142-9A0E-20E9C75CC593}">
      <dgm:prSet/>
      <dgm:spPr/>
      <dgm:t>
        <a:bodyPr/>
        <a:lstStyle/>
        <a:p>
          <a:pPr>
            <a:lnSpc>
              <a:spcPct val="114000"/>
            </a:lnSpc>
            <a:spcBef>
              <a:spcPts val="600"/>
            </a:spcBef>
            <a:spcAft>
              <a:spcPts val="600"/>
            </a:spcAft>
          </a:pPr>
          <a:endParaRPr lang="en-PH" sz="2000" b="0"/>
        </a:p>
      </dgm:t>
    </dgm:pt>
    <dgm:pt modelId="{0A37F165-8321-466C-9E96-C79F4E4C3184}" type="sibTrans" cxnId="{A521CA2B-7896-4142-9A0E-20E9C75CC593}">
      <dgm:prSet/>
      <dgm:spPr/>
      <dgm:t>
        <a:bodyPr/>
        <a:lstStyle/>
        <a:p>
          <a:pPr>
            <a:lnSpc>
              <a:spcPct val="114000"/>
            </a:lnSpc>
            <a:spcBef>
              <a:spcPts val="600"/>
            </a:spcBef>
            <a:spcAft>
              <a:spcPts val="600"/>
            </a:spcAft>
          </a:pPr>
          <a:endParaRPr lang="en-PH" sz="2000" b="0"/>
        </a:p>
      </dgm:t>
    </dgm:pt>
    <dgm:pt modelId="{567776DA-EE0C-44E5-AA80-BA166298FC51}">
      <dgm:prSet custT="1"/>
      <dgm:spPr/>
      <dgm:t>
        <a:bodyPr/>
        <a:lstStyle/>
        <a:p>
          <a:pPr>
            <a:lnSpc>
              <a:spcPct val="114000"/>
            </a:lnSpc>
            <a:spcBef>
              <a:spcPts val="600"/>
            </a:spcBef>
            <a:spcAft>
              <a:spcPts val="600"/>
            </a:spcAft>
          </a:pPr>
          <a:r>
            <a:rPr lang="en-US" sz="2000" b="0" dirty="0"/>
            <a:t>Manage multiple tasks and cope with time </a:t>
          </a:r>
        </a:p>
      </dgm:t>
    </dgm:pt>
    <dgm:pt modelId="{A825AEA4-CD05-42CD-9EBE-18893B91017E}" type="parTrans" cxnId="{835B21FB-FF3A-415C-87AD-3A805888E246}">
      <dgm:prSet/>
      <dgm:spPr/>
      <dgm:t>
        <a:bodyPr/>
        <a:lstStyle/>
        <a:p>
          <a:pPr>
            <a:lnSpc>
              <a:spcPct val="114000"/>
            </a:lnSpc>
            <a:spcBef>
              <a:spcPts val="600"/>
            </a:spcBef>
            <a:spcAft>
              <a:spcPts val="600"/>
            </a:spcAft>
          </a:pPr>
          <a:endParaRPr lang="en-PH" sz="2000" b="0"/>
        </a:p>
      </dgm:t>
    </dgm:pt>
    <dgm:pt modelId="{054C4FC6-5C45-4537-9594-EA88970101F8}" type="sibTrans" cxnId="{835B21FB-FF3A-415C-87AD-3A805888E246}">
      <dgm:prSet/>
      <dgm:spPr/>
      <dgm:t>
        <a:bodyPr/>
        <a:lstStyle/>
        <a:p>
          <a:pPr>
            <a:lnSpc>
              <a:spcPct val="114000"/>
            </a:lnSpc>
            <a:spcBef>
              <a:spcPts val="600"/>
            </a:spcBef>
            <a:spcAft>
              <a:spcPts val="600"/>
            </a:spcAft>
          </a:pPr>
          <a:endParaRPr lang="en-PH" sz="2000" b="0"/>
        </a:p>
      </dgm:t>
    </dgm:pt>
    <dgm:pt modelId="{C65C0F29-EDEC-464B-8660-E3622C082088}">
      <dgm:prSet custT="1"/>
      <dgm:spPr/>
      <dgm:t>
        <a:bodyPr/>
        <a:lstStyle/>
        <a:p>
          <a:pPr>
            <a:lnSpc>
              <a:spcPct val="114000"/>
            </a:lnSpc>
            <a:spcBef>
              <a:spcPts val="600"/>
            </a:spcBef>
            <a:spcAft>
              <a:spcPts val="600"/>
            </a:spcAft>
          </a:pPr>
          <a:r>
            <a:rPr lang="en-AU" sz="2000" dirty="0"/>
            <a:t>Socialise with other people </a:t>
          </a:r>
          <a:endParaRPr lang="en-US" sz="2000" b="0" dirty="0"/>
        </a:p>
      </dgm:t>
    </dgm:pt>
    <dgm:pt modelId="{88082BD9-3A49-4404-9C54-7B9B415ED7EE}" type="parTrans" cxnId="{69A78D0B-4F99-494C-9C40-FB8C4365B04E}">
      <dgm:prSet/>
      <dgm:spPr/>
      <dgm:t>
        <a:bodyPr/>
        <a:lstStyle/>
        <a:p>
          <a:pPr>
            <a:lnSpc>
              <a:spcPct val="114000"/>
            </a:lnSpc>
            <a:spcBef>
              <a:spcPts val="600"/>
            </a:spcBef>
            <a:spcAft>
              <a:spcPts val="600"/>
            </a:spcAft>
          </a:pPr>
          <a:endParaRPr lang="en-PH" sz="2000" b="0"/>
        </a:p>
      </dgm:t>
    </dgm:pt>
    <dgm:pt modelId="{24BB076D-77A2-4B9F-A354-201B4A0499DA}" type="sibTrans" cxnId="{69A78D0B-4F99-494C-9C40-FB8C4365B04E}">
      <dgm:prSet/>
      <dgm:spPr/>
      <dgm:t>
        <a:bodyPr/>
        <a:lstStyle/>
        <a:p>
          <a:pPr>
            <a:lnSpc>
              <a:spcPct val="114000"/>
            </a:lnSpc>
            <a:spcBef>
              <a:spcPts val="600"/>
            </a:spcBef>
            <a:spcAft>
              <a:spcPts val="600"/>
            </a:spcAft>
          </a:pPr>
          <a:endParaRPr lang="en-PH" sz="2000" b="0"/>
        </a:p>
      </dgm:t>
    </dgm:pt>
    <dgm:pt modelId="{FF4775E5-C870-4229-9F9A-EF55F12B54DD}" type="pres">
      <dgm:prSet presAssocID="{D254D865-E8AB-459E-AEC0-AC8F7F5FC613}" presName="diagram" presStyleCnt="0">
        <dgm:presLayoutVars>
          <dgm:dir/>
          <dgm:resizeHandles val="exact"/>
        </dgm:presLayoutVars>
      </dgm:prSet>
      <dgm:spPr/>
    </dgm:pt>
    <dgm:pt modelId="{6DD7331B-9CF2-4501-B4CE-5334B5D318B2}" type="pres">
      <dgm:prSet presAssocID="{F53850DC-6AC2-48D6-B498-A3A3C299747E}" presName="node" presStyleLbl="node1" presStyleIdx="0" presStyleCnt="4" custScaleX="162815">
        <dgm:presLayoutVars>
          <dgm:bulletEnabled val="1"/>
        </dgm:presLayoutVars>
      </dgm:prSet>
      <dgm:spPr/>
    </dgm:pt>
    <dgm:pt modelId="{4BFAE449-FBA1-49E2-879B-D5E92D3733BF}" type="pres">
      <dgm:prSet presAssocID="{B34954FA-814C-475B-AB00-ECE50A3D3D66}" presName="sibTrans" presStyleCnt="0"/>
      <dgm:spPr/>
    </dgm:pt>
    <dgm:pt modelId="{E18C79D8-AE14-43A1-AD51-C65D3159887A}" type="pres">
      <dgm:prSet presAssocID="{49199363-011C-4419-A105-EE0DA7B0B881}" presName="node" presStyleLbl="node1" presStyleIdx="1" presStyleCnt="4" custScaleX="162815">
        <dgm:presLayoutVars>
          <dgm:bulletEnabled val="1"/>
        </dgm:presLayoutVars>
      </dgm:prSet>
      <dgm:spPr/>
    </dgm:pt>
    <dgm:pt modelId="{5EAD2C5B-E3DA-4420-92CD-261CD29B8EE3}" type="pres">
      <dgm:prSet presAssocID="{0A37F165-8321-466C-9E96-C79F4E4C3184}" presName="sibTrans" presStyleCnt="0"/>
      <dgm:spPr/>
    </dgm:pt>
    <dgm:pt modelId="{B8DAD9AE-EDD0-4D03-A3F8-A5AF59EE3347}" type="pres">
      <dgm:prSet presAssocID="{567776DA-EE0C-44E5-AA80-BA166298FC51}" presName="node" presStyleLbl="node1" presStyleIdx="2" presStyleCnt="4" custScaleX="162815">
        <dgm:presLayoutVars>
          <dgm:bulletEnabled val="1"/>
        </dgm:presLayoutVars>
      </dgm:prSet>
      <dgm:spPr/>
    </dgm:pt>
    <dgm:pt modelId="{CA642BE6-39FD-4127-9700-F6C6C9E2FE19}" type="pres">
      <dgm:prSet presAssocID="{054C4FC6-5C45-4537-9594-EA88970101F8}" presName="sibTrans" presStyleCnt="0"/>
      <dgm:spPr/>
    </dgm:pt>
    <dgm:pt modelId="{88083403-3A38-42E6-B15C-7F17C9AF4038}" type="pres">
      <dgm:prSet presAssocID="{C65C0F29-EDEC-464B-8660-E3622C082088}" presName="node" presStyleLbl="node1" presStyleIdx="3" presStyleCnt="4" custScaleX="162815">
        <dgm:presLayoutVars>
          <dgm:bulletEnabled val="1"/>
        </dgm:presLayoutVars>
      </dgm:prSet>
      <dgm:spPr/>
    </dgm:pt>
  </dgm:ptLst>
  <dgm:cxnLst>
    <dgm:cxn modelId="{69A78D0B-4F99-494C-9C40-FB8C4365B04E}" srcId="{D254D865-E8AB-459E-AEC0-AC8F7F5FC613}" destId="{C65C0F29-EDEC-464B-8660-E3622C082088}" srcOrd="3" destOrd="0" parTransId="{88082BD9-3A49-4404-9C54-7B9B415ED7EE}" sibTransId="{24BB076D-77A2-4B9F-A354-201B4A0499DA}"/>
    <dgm:cxn modelId="{92BF3E14-9379-4A50-84F0-DB8FD580EE71}" srcId="{D254D865-E8AB-459E-AEC0-AC8F7F5FC613}" destId="{F53850DC-6AC2-48D6-B498-A3A3C299747E}" srcOrd="0" destOrd="0" parTransId="{3CC9737D-BB33-4C1E-9140-54130884CEC3}" sibTransId="{B34954FA-814C-475B-AB00-ECE50A3D3D66}"/>
    <dgm:cxn modelId="{A521CA2B-7896-4142-9A0E-20E9C75CC593}" srcId="{D254D865-E8AB-459E-AEC0-AC8F7F5FC613}" destId="{49199363-011C-4419-A105-EE0DA7B0B881}" srcOrd="1" destOrd="0" parTransId="{7CF6D555-6747-41B9-96A4-8B38CB388838}" sibTransId="{0A37F165-8321-466C-9E96-C79F4E4C3184}"/>
    <dgm:cxn modelId="{9C12856B-7247-4A71-AB85-6C6DEF728F4E}" type="presOf" srcId="{D254D865-E8AB-459E-AEC0-AC8F7F5FC613}" destId="{FF4775E5-C870-4229-9F9A-EF55F12B54DD}" srcOrd="0" destOrd="0" presId="urn:microsoft.com/office/officeart/2005/8/layout/default"/>
    <dgm:cxn modelId="{F1CD8BB5-C83E-4984-A374-F6D8E098E34B}" type="presOf" srcId="{C65C0F29-EDEC-464B-8660-E3622C082088}" destId="{88083403-3A38-42E6-B15C-7F17C9AF4038}" srcOrd="0" destOrd="0" presId="urn:microsoft.com/office/officeart/2005/8/layout/default"/>
    <dgm:cxn modelId="{607920B8-D1CA-4145-B32C-2A40877DF2BD}" type="presOf" srcId="{F53850DC-6AC2-48D6-B498-A3A3C299747E}" destId="{6DD7331B-9CF2-4501-B4CE-5334B5D318B2}" srcOrd="0" destOrd="0" presId="urn:microsoft.com/office/officeart/2005/8/layout/default"/>
    <dgm:cxn modelId="{B9A70EE3-31F4-4FB1-9CCC-07D21DF31E73}" type="presOf" srcId="{567776DA-EE0C-44E5-AA80-BA166298FC51}" destId="{B8DAD9AE-EDD0-4D03-A3F8-A5AF59EE3347}" srcOrd="0" destOrd="0" presId="urn:microsoft.com/office/officeart/2005/8/layout/default"/>
    <dgm:cxn modelId="{320E44EF-41F5-4979-B374-0A716270E301}" type="presOf" srcId="{49199363-011C-4419-A105-EE0DA7B0B881}" destId="{E18C79D8-AE14-43A1-AD51-C65D3159887A}" srcOrd="0" destOrd="0" presId="urn:microsoft.com/office/officeart/2005/8/layout/default"/>
    <dgm:cxn modelId="{835B21FB-FF3A-415C-87AD-3A805888E246}" srcId="{D254D865-E8AB-459E-AEC0-AC8F7F5FC613}" destId="{567776DA-EE0C-44E5-AA80-BA166298FC51}" srcOrd="2" destOrd="0" parTransId="{A825AEA4-CD05-42CD-9EBE-18893B91017E}" sibTransId="{054C4FC6-5C45-4537-9594-EA88970101F8}"/>
    <dgm:cxn modelId="{52872E8A-5472-41ED-A0A0-8C7606990714}" type="presParOf" srcId="{FF4775E5-C870-4229-9F9A-EF55F12B54DD}" destId="{6DD7331B-9CF2-4501-B4CE-5334B5D318B2}" srcOrd="0" destOrd="0" presId="urn:microsoft.com/office/officeart/2005/8/layout/default"/>
    <dgm:cxn modelId="{BE47D25C-B79E-4BEB-AD08-E26615B1DD33}" type="presParOf" srcId="{FF4775E5-C870-4229-9F9A-EF55F12B54DD}" destId="{4BFAE449-FBA1-49E2-879B-D5E92D3733BF}" srcOrd="1" destOrd="0" presId="urn:microsoft.com/office/officeart/2005/8/layout/default"/>
    <dgm:cxn modelId="{C33720CA-4964-4C8D-BF15-9D0A50C26DA9}" type="presParOf" srcId="{FF4775E5-C870-4229-9F9A-EF55F12B54DD}" destId="{E18C79D8-AE14-43A1-AD51-C65D3159887A}" srcOrd="2" destOrd="0" presId="urn:microsoft.com/office/officeart/2005/8/layout/default"/>
    <dgm:cxn modelId="{260E39FD-DC27-45EF-A79B-7C320F7EECE5}" type="presParOf" srcId="{FF4775E5-C870-4229-9F9A-EF55F12B54DD}" destId="{5EAD2C5B-E3DA-4420-92CD-261CD29B8EE3}" srcOrd="3" destOrd="0" presId="urn:microsoft.com/office/officeart/2005/8/layout/default"/>
    <dgm:cxn modelId="{9E985FEC-36FE-4BB0-916F-2590C5950002}" type="presParOf" srcId="{FF4775E5-C870-4229-9F9A-EF55F12B54DD}" destId="{B8DAD9AE-EDD0-4D03-A3F8-A5AF59EE3347}" srcOrd="4" destOrd="0" presId="urn:microsoft.com/office/officeart/2005/8/layout/default"/>
    <dgm:cxn modelId="{023491B9-1EED-4EFB-B3BB-0A4C8210C889}" type="presParOf" srcId="{FF4775E5-C870-4229-9F9A-EF55F12B54DD}" destId="{CA642BE6-39FD-4127-9700-F6C6C9E2FE19}" srcOrd="5" destOrd="0" presId="urn:microsoft.com/office/officeart/2005/8/layout/default"/>
    <dgm:cxn modelId="{336838BF-6BE4-4F90-8EF6-316BBEB2CB5A}" type="presParOf" srcId="{FF4775E5-C870-4229-9F9A-EF55F12B54DD}" destId="{88083403-3A38-42E6-B15C-7F17C9AF403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54D865-E8AB-459E-AEC0-AC8F7F5FC61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5A36E8C8-673F-41DB-BA10-53DE6E98DD2C}">
      <dgm:prSet custT="1"/>
      <dgm:spPr>
        <a:solidFill>
          <a:srgbClr val="458DCF"/>
        </a:solidFill>
      </dgm:spPr>
      <dgm:t>
        <a:bodyPr/>
        <a:lstStyle/>
        <a:p>
          <a:pPr>
            <a:lnSpc>
              <a:spcPct val="114000"/>
            </a:lnSpc>
            <a:spcBef>
              <a:spcPts val="600"/>
            </a:spcBef>
            <a:spcAft>
              <a:spcPts val="600"/>
            </a:spcAft>
          </a:pPr>
          <a:r>
            <a:rPr lang="en-AU" sz="2000" dirty="0"/>
            <a:t>Take feedback constructively </a:t>
          </a:r>
          <a:endParaRPr lang="en-US" sz="2000" b="0" dirty="0"/>
        </a:p>
      </dgm:t>
    </dgm:pt>
    <dgm:pt modelId="{FDFEC9E3-3386-48C8-BC19-3EE9A95B97B2}" type="parTrans" cxnId="{C4654715-4496-49E6-B34A-0E3D9FC6BDAB}">
      <dgm:prSet/>
      <dgm:spPr/>
      <dgm:t>
        <a:bodyPr/>
        <a:lstStyle/>
        <a:p>
          <a:pPr>
            <a:lnSpc>
              <a:spcPct val="114000"/>
            </a:lnSpc>
            <a:spcBef>
              <a:spcPts val="600"/>
            </a:spcBef>
            <a:spcAft>
              <a:spcPts val="600"/>
            </a:spcAft>
          </a:pPr>
          <a:endParaRPr lang="en-PH" sz="2000" b="0"/>
        </a:p>
      </dgm:t>
    </dgm:pt>
    <dgm:pt modelId="{84D1AA9B-5C00-48C3-ABF3-316747BF5938}" type="sibTrans" cxnId="{C4654715-4496-49E6-B34A-0E3D9FC6BDAB}">
      <dgm:prSet/>
      <dgm:spPr/>
      <dgm:t>
        <a:bodyPr/>
        <a:lstStyle/>
        <a:p>
          <a:pPr>
            <a:lnSpc>
              <a:spcPct val="114000"/>
            </a:lnSpc>
            <a:spcBef>
              <a:spcPts val="600"/>
            </a:spcBef>
            <a:spcAft>
              <a:spcPts val="600"/>
            </a:spcAft>
          </a:pPr>
          <a:endParaRPr lang="en-PH" sz="2000" b="0"/>
        </a:p>
      </dgm:t>
    </dgm:pt>
    <dgm:pt modelId="{A993321D-4C37-4E21-9ED8-5E745BF65E97}">
      <dgm:prSet custT="1"/>
      <dgm:spPr>
        <a:solidFill>
          <a:srgbClr val="3CBE99"/>
        </a:solidFill>
      </dgm:spPr>
      <dgm:t>
        <a:bodyPr/>
        <a:lstStyle/>
        <a:p>
          <a:pPr>
            <a:lnSpc>
              <a:spcPct val="114000"/>
            </a:lnSpc>
            <a:spcBef>
              <a:spcPts val="600"/>
            </a:spcBef>
            <a:spcAft>
              <a:spcPts val="600"/>
            </a:spcAft>
          </a:pPr>
          <a:r>
            <a:rPr lang="en-AU" sz="2000" dirty="0"/>
            <a:t>Function in specific types of environments </a:t>
          </a:r>
          <a:endParaRPr lang="en-US" sz="2000" b="0" dirty="0"/>
        </a:p>
      </dgm:t>
    </dgm:pt>
    <dgm:pt modelId="{DBCA5D24-8B5C-4D15-A148-0DD03DBDE0DC}" type="parTrans" cxnId="{52226600-3F92-4B02-8862-CE00085A6509}">
      <dgm:prSet/>
      <dgm:spPr/>
      <dgm:t>
        <a:bodyPr/>
        <a:lstStyle/>
        <a:p>
          <a:pPr>
            <a:lnSpc>
              <a:spcPct val="114000"/>
            </a:lnSpc>
            <a:spcBef>
              <a:spcPts val="600"/>
            </a:spcBef>
            <a:spcAft>
              <a:spcPts val="600"/>
            </a:spcAft>
          </a:pPr>
          <a:endParaRPr lang="en-PH" sz="2000" b="0"/>
        </a:p>
      </dgm:t>
    </dgm:pt>
    <dgm:pt modelId="{9BB87475-AC68-437A-9874-98E8C9FD75C0}" type="sibTrans" cxnId="{52226600-3F92-4B02-8862-CE00085A6509}">
      <dgm:prSet/>
      <dgm:spPr/>
      <dgm:t>
        <a:bodyPr/>
        <a:lstStyle/>
        <a:p>
          <a:pPr>
            <a:lnSpc>
              <a:spcPct val="114000"/>
            </a:lnSpc>
            <a:spcBef>
              <a:spcPts val="600"/>
            </a:spcBef>
            <a:spcAft>
              <a:spcPts val="600"/>
            </a:spcAft>
          </a:pPr>
          <a:endParaRPr lang="en-PH" sz="2000" b="0"/>
        </a:p>
      </dgm:t>
    </dgm:pt>
    <dgm:pt modelId="{E3D1CA72-76B0-4BFD-8980-13586A75B71A}">
      <dgm:prSet custT="1"/>
      <dgm:spPr/>
      <dgm:t>
        <a:bodyPr/>
        <a:lstStyle/>
        <a:p>
          <a:pPr>
            <a:lnSpc>
              <a:spcPct val="114000"/>
            </a:lnSpc>
            <a:spcBef>
              <a:spcPts val="600"/>
            </a:spcBef>
            <a:spcAft>
              <a:spcPts val="600"/>
            </a:spcAft>
          </a:pPr>
          <a:r>
            <a:rPr lang="en-AU" sz="2000" dirty="0"/>
            <a:t>Have enough motivation and energy to finish tasks </a:t>
          </a:r>
          <a:endParaRPr lang="en-US" sz="2000" b="0" dirty="0"/>
        </a:p>
      </dgm:t>
    </dgm:pt>
    <dgm:pt modelId="{D1978B4C-404F-4AAA-91C4-BCD5BA539F9F}" type="parTrans" cxnId="{B145FCA1-01C5-4A50-9BEE-3F09045175E2}">
      <dgm:prSet/>
      <dgm:spPr/>
      <dgm:t>
        <a:bodyPr/>
        <a:lstStyle/>
        <a:p>
          <a:pPr>
            <a:lnSpc>
              <a:spcPct val="114000"/>
            </a:lnSpc>
            <a:spcBef>
              <a:spcPts val="600"/>
            </a:spcBef>
            <a:spcAft>
              <a:spcPts val="600"/>
            </a:spcAft>
          </a:pPr>
          <a:endParaRPr lang="en-PH" sz="2000" b="0"/>
        </a:p>
      </dgm:t>
    </dgm:pt>
    <dgm:pt modelId="{710DF9E1-AFE5-4D41-9117-B70E6248CA8B}" type="sibTrans" cxnId="{B145FCA1-01C5-4A50-9BEE-3F09045175E2}">
      <dgm:prSet/>
      <dgm:spPr/>
      <dgm:t>
        <a:bodyPr/>
        <a:lstStyle/>
        <a:p>
          <a:pPr>
            <a:lnSpc>
              <a:spcPct val="114000"/>
            </a:lnSpc>
            <a:spcBef>
              <a:spcPts val="600"/>
            </a:spcBef>
            <a:spcAft>
              <a:spcPts val="600"/>
            </a:spcAft>
          </a:pPr>
          <a:endParaRPr lang="en-PH" sz="2000" b="0"/>
        </a:p>
      </dgm:t>
    </dgm:pt>
    <dgm:pt modelId="{FF4775E5-C870-4229-9F9A-EF55F12B54DD}" type="pres">
      <dgm:prSet presAssocID="{D254D865-E8AB-459E-AEC0-AC8F7F5FC613}" presName="diagram" presStyleCnt="0">
        <dgm:presLayoutVars>
          <dgm:dir/>
          <dgm:resizeHandles val="exact"/>
        </dgm:presLayoutVars>
      </dgm:prSet>
      <dgm:spPr/>
    </dgm:pt>
    <dgm:pt modelId="{8AA1B92F-529F-49BF-9772-FF30B7C39A09}" type="pres">
      <dgm:prSet presAssocID="{5A36E8C8-673F-41DB-BA10-53DE6E98DD2C}" presName="node" presStyleLbl="node1" presStyleIdx="0" presStyleCnt="3" custScaleX="162815">
        <dgm:presLayoutVars>
          <dgm:bulletEnabled val="1"/>
        </dgm:presLayoutVars>
      </dgm:prSet>
      <dgm:spPr/>
    </dgm:pt>
    <dgm:pt modelId="{E33EEC93-1C9E-483C-84E6-87AF75208459}" type="pres">
      <dgm:prSet presAssocID="{84D1AA9B-5C00-48C3-ABF3-316747BF5938}" presName="sibTrans" presStyleCnt="0"/>
      <dgm:spPr/>
    </dgm:pt>
    <dgm:pt modelId="{2DCB4B72-2DC5-459A-B1DC-0B74C3FBD769}" type="pres">
      <dgm:prSet presAssocID="{A993321D-4C37-4E21-9ED8-5E745BF65E97}" presName="node" presStyleLbl="node1" presStyleIdx="1" presStyleCnt="3" custScaleX="162815">
        <dgm:presLayoutVars>
          <dgm:bulletEnabled val="1"/>
        </dgm:presLayoutVars>
      </dgm:prSet>
      <dgm:spPr/>
    </dgm:pt>
    <dgm:pt modelId="{DE193F63-AC99-48B2-AF62-884837602C6A}" type="pres">
      <dgm:prSet presAssocID="{9BB87475-AC68-437A-9874-98E8C9FD75C0}" presName="sibTrans" presStyleCnt="0"/>
      <dgm:spPr/>
    </dgm:pt>
    <dgm:pt modelId="{FBA2728B-3E76-438B-9CAC-946A17F2C4DA}" type="pres">
      <dgm:prSet presAssocID="{E3D1CA72-76B0-4BFD-8980-13586A75B71A}" presName="node" presStyleLbl="node1" presStyleIdx="2" presStyleCnt="3" custScaleX="162815">
        <dgm:presLayoutVars>
          <dgm:bulletEnabled val="1"/>
        </dgm:presLayoutVars>
      </dgm:prSet>
      <dgm:spPr/>
    </dgm:pt>
  </dgm:ptLst>
  <dgm:cxnLst>
    <dgm:cxn modelId="{52226600-3F92-4B02-8862-CE00085A6509}" srcId="{D254D865-E8AB-459E-AEC0-AC8F7F5FC613}" destId="{A993321D-4C37-4E21-9ED8-5E745BF65E97}" srcOrd="1" destOrd="0" parTransId="{DBCA5D24-8B5C-4D15-A148-0DD03DBDE0DC}" sibTransId="{9BB87475-AC68-437A-9874-98E8C9FD75C0}"/>
    <dgm:cxn modelId="{C4654715-4496-49E6-B34A-0E3D9FC6BDAB}" srcId="{D254D865-E8AB-459E-AEC0-AC8F7F5FC613}" destId="{5A36E8C8-673F-41DB-BA10-53DE6E98DD2C}" srcOrd="0" destOrd="0" parTransId="{FDFEC9E3-3386-48C8-BC19-3EE9A95B97B2}" sibTransId="{84D1AA9B-5C00-48C3-ABF3-316747BF5938}"/>
    <dgm:cxn modelId="{472CEE2B-8A07-4B99-8F82-77EED7C7CBE6}" type="presOf" srcId="{A993321D-4C37-4E21-9ED8-5E745BF65E97}" destId="{2DCB4B72-2DC5-459A-B1DC-0B74C3FBD769}" srcOrd="0" destOrd="0" presId="urn:microsoft.com/office/officeart/2005/8/layout/default"/>
    <dgm:cxn modelId="{9C12856B-7247-4A71-AB85-6C6DEF728F4E}" type="presOf" srcId="{D254D865-E8AB-459E-AEC0-AC8F7F5FC613}" destId="{FF4775E5-C870-4229-9F9A-EF55F12B54DD}" srcOrd="0" destOrd="0" presId="urn:microsoft.com/office/officeart/2005/8/layout/default"/>
    <dgm:cxn modelId="{63F5FD57-B76A-49D1-9970-1D59F72C9598}" type="presOf" srcId="{E3D1CA72-76B0-4BFD-8980-13586A75B71A}" destId="{FBA2728B-3E76-438B-9CAC-946A17F2C4DA}" srcOrd="0" destOrd="0" presId="urn:microsoft.com/office/officeart/2005/8/layout/default"/>
    <dgm:cxn modelId="{B145FCA1-01C5-4A50-9BEE-3F09045175E2}" srcId="{D254D865-E8AB-459E-AEC0-AC8F7F5FC613}" destId="{E3D1CA72-76B0-4BFD-8980-13586A75B71A}" srcOrd="2" destOrd="0" parTransId="{D1978B4C-404F-4AAA-91C4-BCD5BA539F9F}" sibTransId="{710DF9E1-AFE5-4D41-9117-B70E6248CA8B}"/>
    <dgm:cxn modelId="{687B16ED-7CF5-4EBC-9C66-F6064D691694}" type="presOf" srcId="{5A36E8C8-673F-41DB-BA10-53DE6E98DD2C}" destId="{8AA1B92F-529F-49BF-9772-FF30B7C39A09}" srcOrd="0" destOrd="0" presId="urn:microsoft.com/office/officeart/2005/8/layout/default"/>
    <dgm:cxn modelId="{7FC8EE48-74E7-47B9-B378-3AD69EBCD941}" type="presParOf" srcId="{FF4775E5-C870-4229-9F9A-EF55F12B54DD}" destId="{8AA1B92F-529F-49BF-9772-FF30B7C39A09}" srcOrd="0" destOrd="0" presId="urn:microsoft.com/office/officeart/2005/8/layout/default"/>
    <dgm:cxn modelId="{B0D38854-F906-426A-8615-2289D3283958}" type="presParOf" srcId="{FF4775E5-C870-4229-9F9A-EF55F12B54DD}" destId="{E33EEC93-1C9E-483C-84E6-87AF75208459}" srcOrd="1" destOrd="0" presId="urn:microsoft.com/office/officeart/2005/8/layout/default"/>
    <dgm:cxn modelId="{AAC54C33-CDF0-4FC8-84C6-40B88B348741}" type="presParOf" srcId="{FF4775E5-C870-4229-9F9A-EF55F12B54DD}" destId="{2DCB4B72-2DC5-459A-B1DC-0B74C3FBD769}" srcOrd="2" destOrd="0" presId="urn:microsoft.com/office/officeart/2005/8/layout/default"/>
    <dgm:cxn modelId="{779E562B-CD64-4AFA-8414-06C9130DC1DB}" type="presParOf" srcId="{FF4775E5-C870-4229-9F9A-EF55F12B54DD}" destId="{DE193F63-AC99-48B2-AF62-884837602C6A}" srcOrd="3" destOrd="0" presId="urn:microsoft.com/office/officeart/2005/8/layout/default"/>
    <dgm:cxn modelId="{0769C947-1CF2-4AEB-91A7-8A1704AE396B}" type="presParOf" srcId="{FF4775E5-C870-4229-9F9A-EF55F12B54DD}" destId="{FBA2728B-3E76-438B-9CAC-946A17F2C4D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C3C90B-1AA1-4F98-A551-6FA1F8713DF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47EF2375-C707-4895-8047-45E861DBB49F}">
      <dgm:prSet phldrT="[Text]" custT="1"/>
      <dgm:spPr>
        <a:solidFill>
          <a:srgbClr val="458DCF"/>
        </a:solidFill>
      </dgm:spPr>
      <dgm:t>
        <a:bodyPr/>
        <a:lstStyle/>
        <a:p>
          <a:pPr>
            <a:lnSpc>
              <a:spcPct val="114000"/>
            </a:lnSpc>
            <a:spcBef>
              <a:spcPts val="600"/>
            </a:spcBef>
            <a:spcAft>
              <a:spcPts val="600"/>
            </a:spcAft>
          </a:pPr>
          <a:r>
            <a:rPr lang="en-US" sz="2000" dirty="0"/>
            <a:t>Decreased need for sleep</a:t>
          </a:r>
          <a:endParaRPr lang="en-AU" sz="2000" dirty="0"/>
        </a:p>
      </dgm:t>
    </dgm:pt>
    <dgm:pt modelId="{F5C430A0-C5C6-4841-AE97-AA0D6FC4A88D}" type="parTrans" cxnId="{98171E8B-EE9A-45DB-A6F6-491424BE746F}">
      <dgm:prSet/>
      <dgm:spPr/>
      <dgm:t>
        <a:bodyPr/>
        <a:lstStyle/>
        <a:p>
          <a:endParaRPr lang="en-AU"/>
        </a:p>
      </dgm:t>
    </dgm:pt>
    <dgm:pt modelId="{E7DF305D-37C6-4634-B7EE-02767E5FA838}" type="sibTrans" cxnId="{98171E8B-EE9A-45DB-A6F6-491424BE746F}">
      <dgm:prSet/>
      <dgm:spPr/>
      <dgm:t>
        <a:bodyPr/>
        <a:lstStyle/>
        <a:p>
          <a:endParaRPr lang="en-AU"/>
        </a:p>
      </dgm:t>
    </dgm:pt>
    <dgm:pt modelId="{373CA9E9-E722-4F00-9301-490FD258767E}">
      <dgm:prSet phldrT="[Text]" custT="1"/>
      <dgm:spPr>
        <a:ln>
          <a:solidFill>
            <a:srgbClr val="42BDCA"/>
          </a:solidFill>
        </a:ln>
      </dgm:spPr>
      <dgm:t>
        <a:bodyPr/>
        <a:lstStyle/>
        <a:p>
          <a:pPr>
            <a:lnSpc>
              <a:spcPct val="114000"/>
            </a:lnSpc>
            <a:spcBef>
              <a:spcPts val="600"/>
            </a:spcBef>
            <a:spcAft>
              <a:spcPts val="600"/>
            </a:spcAft>
          </a:pPr>
          <a:r>
            <a:rPr lang="en-US" sz="2000" dirty="0"/>
            <a:t>Increased or faster speech</a:t>
          </a:r>
          <a:endParaRPr lang="en-AU" sz="2000" dirty="0"/>
        </a:p>
      </dgm:t>
    </dgm:pt>
    <dgm:pt modelId="{F11BBD64-D921-4188-9BBB-1400A1776C4F}" type="parTrans" cxnId="{CA6B8BB6-B862-4E1C-A7D6-CD35B6AF6B63}">
      <dgm:prSet/>
      <dgm:spPr/>
      <dgm:t>
        <a:bodyPr/>
        <a:lstStyle/>
        <a:p>
          <a:endParaRPr lang="en-AU"/>
        </a:p>
      </dgm:t>
    </dgm:pt>
    <dgm:pt modelId="{CB358527-47E6-4198-8D7D-155230275AB7}" type="sibTrans" cxnId="{CA6B8BB6-B862-4E1C-A7D6-CD35B6AF6B63}">
      <dgm:prSet/>
      <dgm:spPr/>
      <dgm:t>
        <a:bodyPr/>
        <a:lstStyle/>
        <a:p>
          <a:endParaRPr lang="en-AU"/>
        </a:p>
      </dgm:t>
    </dgm:pt>
    <dgm:pt modelId="{DA68C265-C2F7-41F0-961E-0BB25D2B1C16}">
      <dgm:prSet phldrT="[Text]" custT="1"/>
      <dgm:spPr>
        <a:solidFill>
          <a:srgbClr val="3CBE99"/>
        </a:solidFill>
      </dgm:spPr>
      <dgm:t>
        <a:bodyPr/>
        <a:lstStyle/>
        <a:p>
          <a:pPr>
            <a:lnSpc>
              <a:spcPct val="114000"/>
            </a:lnSpc>
            <a:spcBef>
              <a:spcPts val="600"/>
            </a:spcBef>
            <a:spcAft>
              <a:spcPts val="600"/>
            </a:spcAft>
          </a:pPr>
          <a:r>
            <a:rPr lang="en-US" sz="2000" dirty="0"/>
            <a:t>Uncontrollable racing thoughts</a:t>
          </a:r>
          <a:endParaRPr lang="en-AU" sz="2000" dirty="0"/>
        </a:p>
      </dgm:t>
    </dgm:pt>
    <dgm:pt modelId="{D6A38FEA-E204-4684-B04B-7FFC93E3709F}" type="parTrans" cxnId="{5FC772D7-A474-4CD0-8A99-674FFB53DEEB}">
      <dgm:prSet/>
      <dgm:spPr/>
      <dgm:t>
        <a:bodyPr/>
        <a:lstStyle/>
        <a:p>
          <a:endParaRPr lang="en-AU"/>
        </a:p>
      </dgm:t>
    </dgm:pt>
    <dgm:pt modelId="{C32E4DFF-1523-49B4-9D77-42DDB96874A9}" type="sibTrans" cxnId="{5FC772D7-A474-4CD0-8A99-674FFB53DEEB}">
      <dgm:prSet/>
      <dgm:spPr/>
      <dgm:t>
        <a:bodyPr/>
        <a:lstStyle/>
        <a:p>
          <a:endParaRPr lang="en-AU"/>
        </a:p>
      </dgm:t>
    </dgm:pt>
    <dgm:pt modelId="{0D701782-9663-44E5-BBFC-397F53A0DA59}">
      <dgm:prSet phldrT="[Text]" custT="1"/>
      <dgm:spPr/>
      <dgm:t>
        <a:bodyPr/>
        <a:lstStyle/>
        <a:p>
          <a:pPr>
            <a:lnSpc>
              <a:spcPct val="114000"/>
            </a:lnSpc>
            <a:spcBef>
              <a:spcPts val="600"/>
            </a:spcBef>
            <a:spcAft>
              <a:spcPts val="600"/>
            </a:spcAft>
          </a:pPr>
          <a:r>
            <a:rPr lang="en-US" sz="2000" dirty="0"/>
            <a:t>Distractibility</a:t>
          </a:r>
          <a:endParaRPr lang="en-AU" sz="2000" dirty="0"/>
        </a:p>
      </dgm:t>
    </dgm:pt>
    <dgm:pt modelId="{7260351B-3B9F-4E73-91C7-797D4E7ED3E9}" type="parTrans" cxnId="{8571FC67-DD31-4E38-B8C6-B98D24CFA04E}">
      <dgm:prSet/>
      <dgm:spPr/>
      <dgm:t>
        <a:bodyPr/>
        <a:lstStyle/>
        <a:p>
          <a:endParaRPr lang="en-AU"/>
        </a:p>
      </dgm:t>
    </dgm:pt>
    <dgm:pt modelId="{5CECCA7F-49E6-43F3-A577-86F942705E66}" type="sibTrans" cxnId="{8571FC67-DD31-4E38-B8C6-B98D24CFA04E}">
      <dgm:prSet/>
      <dgm:spPr/>
      <dgm:t>
        <a:bodyPr/>
        <a:lstStyle/>
        <a:p>
          <a:endParaRPr lang="en-AU"/>
        </a:p>
      </dgm:t>
    </dgm:pt>
    <dgm:pt modelId="{3D413D16-87B9-4FAB-B8DC-7DB353633915}">
      <dgm:prSet phldrT="[Text]" custT="1"/>
      <dgm:spPr/>
      <dgm:t>
        <a:bodyPr/>
        <a:lstStyle/>
        <a:p>
          <a:pPr>
            <a:lnSpc>
              <a:spcPct val="114000"/>
            </a:lnSpc>
            <a:spcBef>
              <a:spcPts val="600"/>
            </a:spcBef>
            <a:spcAft>
              <a:spcPts val="600"/>
            </a:spcAft>
          </a:pPr>
          <a:r>
            <a:rPr lang="en-US" sz="2000" dirty="0"/>
            <a:t>Increased activity</a:t>
          </a:r>
          <a:endParaRPr lang="en-AU" sz="2000" dirty="0"/>
        </a:p>
      </dgm:t>
    </dgm:pt>
    <dgm:pt modelId="{56E6C117-0FD3-4A98-A81C-D11EA713C436}" type="parTrans" cxnId="{CC9973BE-99AA-4293-B632-B2368BAFD811}">
      <dgm:prSet/>
      <dgm:spPr/>
      <dgm:t>
        <a:bodyPr/>
        <a:lstStyle/>
        <a:p>
          <a:endParaRPr lang="en-AU"/>
        </a:p>
      </dgm:t>
    </dgm:pt>
    <dgm:pt modelId="{204CE123-1807-470D-9CE6-9CCDC73FADA7}" type="sibTrans" cxnId="{CC9973BE-99AA-4293-B632-B2368BAFD811}">
      <dgm:prSet/>
      <dgm:spPr/>
      <dgm:t>
        <a:bodyPr/>
        <a:lstStyle/>
        <a:p>
          <a:endParaRPr lang="en-AU"/>
        </a:p>
      </dgm:t>
    </dgm:pt>
    <dgm:pt modelId="{30A8BC71-0B25-4C9C-909C-C253B875D128}">
      <dgm:prSet phldrT="[Text]" custT="1"/>
      <dgm:spPr/>
      <dgm:t>
        <a:bodyPr/>
        <a:lstStyle/>
        <a:p>
          <a:pPr>
            <a:lnSpc>
              <a:spcPct val="114000"/>
            </a:lnSpc>
            <a:spcBef>
              <a:spcPts val="600"/>
            </a:spcBef>
            <a:spcAft>
              <a:spcPts val="600"/>
            </a:spcAft>
          </a:pPr>
          <a:r>
            <a:rPr lang="en-US" sz="2000" dirty="0"/>
            <a:t>Increased risk </a:t>
          </a:r>
          <a:r>
            <a:rPr lang="en-US" sz="2000" dirty="0" err="1"/>
            <a:t>behaviour</a:t>
          </a:r>
          <a:endParaRPr lang="en-AU" sz="2000" dirty="0"/>
        </a:p>
      </dgm:t>
    </dgm:pt>
    <dgm:pt modelId="{00808451-1D89-44FE-B41C-8B2C5A404499}" type="parTrans" cxnId="{0A440555-7E87-4FB5-947A-BFA6D7808441}">
      <dgm:prSet/>
      <dgm:spPr/>
      <dgm:t>
        <a:bodyPr/>
        <a:lstStyle/>
        <a:p>
          <a:endParaRPr lang="en-AU"/>
        </a:p>
      </dgm:t>
    </dgm:pt>
    <dgm:pt modelId="{1F900B71-997C-408A-B557-224F22BD31F8}" type="sibTrans" cxnId="{0A440555-7E87-4FB5-947A-BFA6D7808441}">
      <dgm:prSet/>
      <dgm:spPr/>
      <dgm:t>
        <a:bodyPr/>
        <a:lstStyle/>
        <a:p>
          <a:endParaRPr lang="en-AU"/>
        </a:p>
      </dgm:t>
    </dgm:pt>
    <dgm:pt modelId="{6C51D61F-B4B9-478A-9C54-EC9152509C2B}" type="pres">
      <dgm:prSet presAssocID="{0AC3C90B-1AA1-4F98-A551-6FA1F8713DFB}" presName="diagram" presStyleCnt="0">
        <dgm:presLayoutVars>
          <dgm:dir/>
          <dgm:resizeHandles val="exact"/>
        </dgm:presLayoutVars>
      </dgm:prSet>
      <dgm:spPr/>
    </dgm:pt>
    <dgm:pt modelId="{8EC9381F-BE63-4A12-B7C0-DBEC4A3A8CE5}" type="pres">
      <dgm:prSet presAssocID="{47EF2375-C707-4895-8047-45E861DBB49F}" presName="node" presStyleLbl="node1" presStyleIdx="0" presStyleCnt="6" custScaleX="136129">
        <dgm:presLayoutVars>
          <dgm:bulletEnabled val="1"/>
        </dgm:presLayoutVars>
      </dgm:prSet>
      <dgm:spPr/>
    </dgm:pt>
    <dgm:pt modelId="{F90C0564-51EC-4ACB-B6FF-C7E5EAAAF15C}" type="pres">
      <dgm:prSet presAssocID="{E7DF305D-37C6-4634-B7EE-02767E5FA838}" presName="sibTrans" presStyleCnt="0"/>
      <dgm:spPr/>
    </dgm:pt>
    <dgm:pt modelId="{E2097E5F-8A59-436E-B1D1-CC2A7F033B50}" type="pres">
      <dgm:prSet presAssocID="{373CA9E9-E722-4F00-9301-490FD258767E}" presName="node" presStyleLbl="node1" presStyleIdx="1" presStyleCnt="6" custScaleX="136129">
        <dgm:presLayoutVars>
          <dgm:bulletEnabled val="1"/>
        </dgm:presLayoutVars>
      </dgm:prSet>
      <dgm:spPr/>
    </dgm:pt>
    <dgm:pt modelId="{C93BA8F0-A29D-4556-8960-613CA2591FEE}" type="pres">
      <dgm:prSet presAssocID="{CB358527-47E6-4198-8D7D-155230275AB7}" presName="sibTrans" presStyleCnt="0"/>
      <dgm:spPr/>
    </dgm:pt>
    <dgm:pt modelId="{FFABEABD-2393-4AE2-B9A1-027F81B48D97}" type="pres">
      <dgm:prSet presAssocID="{DA68C265-C2F7-41F0-961E-0BB25D2B1C16}" presName="node" presStyleLbl="node1" presStyleIdx="2" presStyleCnt="6" custScaleX="136129">
        <dgm:presLayoutVars>
          <dgm:bulletEnabled val="1"/>
        </dgm:presLayoutVars>
      </dgm:prSet>
      <dgm:spPr/>
    </dgm:pt>
    <dgm:pt modelId="{E947BDEE-4E07-4A9C-A658-6A30463AE686}" type="pres">
      <dgm:prSet presAssocID="{C32E4DFF-1523-49B4-9D77-42DDB96874A9}" presName="sibTrans" presStyleCnt="0"/>
      <dgm:spPr/>
    </dgm:pt>
    <dgm:pt modelId="{18D05261-6B4E-477A-90F9-DB2273FB431A}" type="pres">
      <dgm:prSet presAssocID="{0D701782-9663-44E5-BBFC-397F53A0DA59}" presName="node" presStyleLbl="node1" presStyleIdx="3" presStyleCnt="6" custScaleX="136129">
        <dgm:presLayoutVars>
          <dgm:bulletEnabled val="1"/>
        </dgm:presLayoutVars>
      </dgm:prSet>
      <dgm:spPr/>
    </dgm:pt>
    <dgm:pt modelId="{AA5EA7A9-2B80-4B20-85CD-B12839B676BF}" type="pres">
      <dgm:prSet presAssocID="{5CECCA7F-49E6-43F3-A577-86F942705E66}" presName="sibTrans" presStyleCnt="0"/>
      <dgm:spPr/>
    </dgm:pt>
    <dgm:pt modelId="{287B5BF1-2B5F-4577-8FFF-1E7268CF9681}" type="pres">
      <dgm:prSet presAssocID="{3D413D16-87B9-4FAB-B8DC-7DB353633915}" presName="node" presStyleLbl="node1" presStyleIdx="4" presStyleCnt="6" custScaleX="136129">
        <dgm:presLayoutVars>
          <dgm:bulletEnabled val="1"/>
        </dgm:presLayoutVars>
      </dgm:prSet>
      <dgm:spPr/>
    </dgm:pt>
    <dgm:pt modelId="{63D3F27E-5A55-4263-97DA-CF354798859A}" type="pres">
      <dgm:prSet presAssocID="{204CE123-1807-470D-9CE6-9CCDC73FADA7}" presName="sibTrans" presStyleCnt="0"/>
      <dgm:spPr/>
    </dgm:pt>
    <dgm:pt modelId="{9C3EE4F3-3729-420E-A2AA-876F7C2B857B}" type="pres">
      <dgm:prSet presAssocID="{30A8BC71-0B25-4C9C-909C-C253B875D128}" presName="node" presStyleLbl="node1" presStyleIdx="5" presStyleCnt="6" custScaleX="136129">
        <dgm:presLayoutVars>
          <dgm:bulletEnabled val="1"/>
        </dgm:presLayoutVars>
      </dgm:prSet>
      <dgm:spPr/>
    </dgm:pt>
  </dgm:ptLst>
  <dgm:cxnLst>
    <dgm:cxn modelId="{28CF6612-77D2-48E3-8273-8F3E2A473E84}" type="presOf" srcId="{3D413D16-87B9-4FAB-B8DC-7DB353633915}" destId="{287B5BF1-2B5F-4577-8FFF-1E7268CF9681}" srcOrd="0" destOrd="0" presId="urn:microsoft.com/office/officeart/2005/8/layout/default"/>
    <dgm:cxn modelId="{F5DED914-9D6A-4A2D-A65C-A9315124465B}" type="presOf" srcId="{DA68C265-C2F7-41F0-961E-0BB25D2B1C16}" destId="{FFABEABD-2393-4AE2-B9A1-027F81B48D97}" srcOrd="0" destOrd="0" presId="urn:microsoft.com/office/officeart/2005/8/layout/default"/>
    <dgm:cxn modelId="{8571FC67-DD31-4E38-B8C6-B98D24CFA04E}" srcId="{0AC3C90B-1AA1-4F98-A551-6FA1F8713DFB}" destId="{0D701782-9663-44E5-BBFC-397F53A0DA59}" srcOrd="3" destOrd="0" parTransId="{7260351B-3B9F-4E73-91C7-797D4E7ED3E9}" sibTransId="{5CECCA7F-49E6-43F3-A577-86F942705E66}"/>
    <dgm:cxn modelId="{649C8649-E207-42A8-9902-B33F8A47927E}" type="presOf" srcId="{0AC3C90B-1AA1-4F98-A551-6FA1F8713DFB}" destId="{6C51D61F-B4B9-478A-9C54-EC9152509C2B}" srcOrd="0" destOrd="0" presId="urn:microsoft.com/office/officeart/2005/8/layout/default"/>
    <dgm:cxn modelId="{0A440555-7E87-4FB5-947A-BFA6D7808441}" srcId="{0AC3C90B-1AA1-4F98-A551-6FA1F8713DFB}" destId="{30A8BC71-0B25-4C9C-909C-C253B875D128}" srcOrd="5" destOrd="0" parTransId="{00808451-1D89-44FE-B41C-8B2C5A404499}" sibTransId="{1F900B71-997C-408A-B557-224F22BD31F8}"/>
    <dgm:cxn modelId="{98171E8B-EE9A-45DB-A6F6-491424BE746F}" srcId="{0AC3C90B-1AA1-4F98-A551-6FA1F8713DFB}" destId="{47EF2375-C707-4895-8047-45E861DBB49F}" srcOrd="0" destOrd="0" parTransId="{F5C430A0-C5C6-4841-AE97-AA0D6FC4A88D}" sibTransId="{E7DF305D-37C6-4634-B7EE-02767E5FA838}"/>
    <dgm:cxn modelId="{915694A0-76AC-4826-A4C8-D9AA5AC2601E}" type="presOf" srcId="{0D701782-9663-44E5-BBFC-397F53A0DA59}" destId="{18D05261-6B4E-477A-90F9-DB2273FB431A}" srcOrd="0" destOrd="0" presId="urn:microsoft.com/office/officeart/2005/8/layout/default"/>
    <dgm:cxn modelId="{FE44D3A5-5237-4E36-93C3-DC939692C8BA}" type="presOf" srcId="{373CA9E9-E722-4F00-9301-490FD258767E}" destId="{E2097E5F-8A59-436E-B1D1-CC2A7F033B50}" srcOrd="0" destOrd="0" presId="urn:microsoft.com/office/officeart/2005/8/layout/default"/>
    <dgm:cxn modelId="{CA6B8BB6-B862-4E1C-A7D6-CD35B6AF6B63}" srcId="{0AC3C90B-1AA1-4F98-A551-6FA1F8713DFB}" destId="{373CA9E9-E722-4F00-9301-490FD258767E}" srcOrd="1" destOrd="0" parTransId="{F11BBD64-D921-4188-9BBB-1400A1776C4F}" sibTransId="{CB358527-47E6-4198-8D7D-155230275AB7}"/>
    <dgm:cxn modelId="{CC9973BE-99AA-4293-B632-B2368BAFD811}" srcId="{0AC3C90B-1AA1-4F98-A551-6FA1F8713DFB}" destId="{3D413D16-87B9-4FAB-B8DC-7DB353633915}" srcOrd="4" destOrd="0" parTransId="{56E6C117-0FD3-4A98-A81C-D11EA713C436}" sibTransId="{204CE123-1807-470D-9CE6-9CCDC73FADA7}"/>
    <dgm:cxn modelId="{77E861D7-3554-4B31-ABCB-6CF5C7C20956}" type="presOf" srcId="{47EF2375-C707-4895-8047-45E861DBB49F}" destId="{8EC9381F-BE63-4A12-B7C0-DBEC4A3A8CE5}" srcOrd="0" destOrd="0" presId="urn:microsoft.com/office/officeart/2005/8/layout/default"/>
    <dgm:cxn modelId="{5FC772D7-A474-4CD0-8A99-674FFB53DEEB}" srcId="{0AC3C90B-1AA1-4F98-A551-6FA1F8713DFB}" destId="{DA68C265-C2F7-41F0-961E-0BB25D2B1C16}" srcOrd="2" destOrd="0" parTransId="{D6A38FEA-E204-4684-B04B-7FFC93E3709F}" sibTransId="{C32E4DFF-1523-49B4-9D77-42DDB96874A9}"/>
    <dgm:cxn modelId="{12ADC1DB-3C62-47DE-A1C4-EFDB4C2587AB}" type="presOf" srcId="{30A8BC71-0B25-4C9C-909C-C253B875D128}" destId="{9C3EE4F3-3729-420E-A2AA-876F7C2B857B}" srcOrd="0" destOrd="0" presId="urn:microsoft.com/office/officeart/2005/8/layout/default"/>
    <dgm:cxn modelId="{D75AED77-B180-4580-986C-254657023419}" type="presParOf" srcId="{6C51D61F-B4B9-478A-9C54-EC9152509C2B}" destId="{8EC9381F-BE63-4A12-B7C0-DBEC4A3A8CE5}" srcOrd="0" destOrd="0" presId="urn:microsoft.com/office/officeart/2005/8/layout/default"/>
    <dgm:cxn modelId="{20D7B9F3-882A-421B-AB5F-6EAE437A9871}" type="presParOf" srcId="{6C51D61F-B4B9-478A-9C54-EC9152509C2B}" destId="{F90C0564-51EC-4ACB-B6FF-C7E5EAAAF15C}" srcOrd="1" destOrd="0" presId="urn:microsoft.com/office/officeart/2005/8/layout/default"/>
    <dgm:cxn modelId="{BCE4164E-FE59-49B7-9199-1054BA31FEF8}" type="presParOf" srcId="{6C51D61F-B4B9-478A-9C54-EC9152509C2B}" destId="{E2097E5F-8A59-436E-B1D1-CC2A7F033B50}" srcOrd="2" destOrd="0" presId="urn:microsoft.com/office/officeart/2005/8/layout/default"/>
    <dgm:cxn modelId="{90EC43DE-F6EE-4667-BD20-4CE085AF62A7}" type="presParOf" srcId="{6C51D61F-B4B9-478A-9C54-EC9152509C2B}" destId="{C93BA8F0-A29D-4556-8960-613CA2591FEE}" srcOrd="3" destOrd="0" presId="urn:microsoft.com/office/officeart/2005/8/layout/default"/>
    <dgm:cxn modelId="{FF30B850-76F4-45D2-8D4D-08115441FC16}" type="presParOf" srcId="{6C51D61F-B4B9-478A-9C54-EC9152509C2B}" destId="{FFABEABD-2393-4AE2-B9A1-027F81B48D97}" srcOrd="4" destOrd="0" presId="urn:microsoft.com/office/officeart/2005/8/layout/default"/>
    <dgm:cxn modelId="{A83C185A-138D-4E20-8BC3-D6C713A7FB87}" type="presParOf" srcId="{6C51D61F-B4B9-478A-9C54-EC9152509C2B}" destId="{E947BDEE-4E07-4A9C-A658-6A30463AE686}" srcOrd="5" destOrd="0" presId="urn:microsoft.com/office/officeart/2005/8/layout/default"/>
    <dgm:cxn modelId="{FDD68635-0E1C-4263-A5BA-37B75D59113E}" type="presParOf" srcId="{6C51D61F-B4B9-478A-9C54-EC9152509C2B}" destId="{18D05261-6B4E-477A-90F9-DB2273FB431A}" srcOrd="6" destOrd="0" presId="urn:microsoft.com/office/officeart/2005/8/layout/default"/>
    <dgm:cxn modelId="{18FBA021-D8B5-4729-ACFF-71A7732AD509}" type="presParOf" srcId="{6C51D61F-B4B9-478A-9C54-EC9152509C2B}" destId="{AA5EA7A9-2B80-4B20-85CD-B12839B676BF}" srcOrd="7" destOrd="0" presId="urn:microsoft.com/office/officeart/2005/8/layout/default"/>
    <dgm:cxn modelId="{C9AFE1F8-A26D-4E1D-965E-66508A306A7F}" type="presParOf" srcId="{6C51D61F-B4B9-478A-9C54-EC9152509C2B}" destId="{287B5BF1-2B5F-4577-8FFF-1E7268CF9681}" srcOrd="8" destOrd="0" presId="urn:microsoft.com/office/officeart/2005/8/layout/default"/>
    <dgm:cxn modelId="{0CC31319-6141-4118-9880-E449FE4F24AD}" type="presParOf" srcId="{6C51D61F-B4B9-478A-9C54-EC9152509C2B}" destId="{63D3F27E-5A55-4263-97DA-CF354798859A}" srcOrd="9" destOrd="0" presId="urn:microsoft.com/office/officeart/2005/8/layout/default"/>
    <dgm:cxn modelId="{24037D8C-E36E-40B3-A98C-B1E3559534DB}" type="presParOf" srcId="{6C51D61F-B4B9-478A-9C54-EC9152509C2B}" destId="{9C3EE4F3-3729-420E-A2AA-876F7C2B857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4E8CD9-E227-412A-B8E4-BAB6C2AC691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D6BA789-8C18-4ACE-87A9-AB71216D7D97}">
      <dgm:prSet phldrT="[Text]" custT="1"/>
      <dgm:spPr>
        <a:solidFill>
          <a:srgbClr val="458DCF"/>
        </a:solidFill>
      </dgm:spPr>
      <dgm:t>
        <a:bodyPr/>
        <a:lstStyle/>
        <a:p>
          <a:pPr>
            <a:lnSpc>
              <a:spcPct val="114000"/>
            </a:lnSpc>
            <a:spcBef>
              <a:spcPts val="600"/>
            </a:spcBef>
            <a:spcAft>
              <a:spcPts val="600"/>
            </a:spcAft>
          </a:pPr>
          <a:r>
            <a:rPr lang="en-US" sz="2000"/>
            <a:t>Additional support</a:t>
          </a:r>
        </a:p>
      </dgm:t>
    </dgm:pt>
    <dgm:pt modelId="{66252CF7-5D44-4FF4-A6B5-EAF32A73B784}" type="parTrans" cxnId="{1997D3F8-BF41-4AA3-951F-4DA75C987AA4}">
      <dgm:prSet/>
      <dgm:spPr/>
      <dgm:t>
        <a:bodyPr/>
        <a:lstStyle/>
        <a:p>
          <a:pPr>
            <a:lnSpc>
              <a:spcPct val="114000"/>
            </a:lnSpc>
            <a:spcBef>
              <a:spcPts val="600"/>
            </a:spcBef>
            <a:spcAft>
              <a:spcPts val="600"/>
            </a:spcAft>
          </a:pPr>
          <a:endParaRPr lang="en-US" sz="2000"/>
        </a:p>
      </dgm:t>
    </dgm:pt>
    <dgm:pt modelId="{75BCBEF5-ADD3-4175-A456-DFC8E40B7D3B}" type="sibTrans" cxnId="{1997D3F8-BF41-4AA3-951F-4DA75C987AA4}">
      <dgm:prSet/>
      <dgm:spPr/>
      <dgm:t>
        <a:bodyPr/>
        <a:lstStyle/>
        <a:p>
          <a:pPr>
            <a:lnSpc>
              <a:spcPct val="114000"/>
            </a:lnSpc>
            <a:spcBef>
              <a:spcPts val="600"/>
            </a:spcBef>
            <a:spcAft>
              <a:spcPts val="600"/>
            </a:spcAft>
          </a:pPr>
          <a:endParaRPr lang="en-US" sz="2000"/>
        </a:p>
      </dgm:t>
    </dgm:pt>
    <dgm:pt modelId="{E10C195A-51A2-4AB9-A948-F8B7C0D0AB66}">
      <dgm:prSet phldrT="[Text]" custT="1"/>
      <dgm:spPr/>
      <dgm:t>
        <a:bodyPr/>
        <a:lstStyle/>
        <a:p>
          <a:pPr>
            <a:lnSpc>
              <a:spcPct val="114000"/>
            </a:lnSpc>
            <a:spcBef>
              <a:spcPts val="600"/>
            </a:spcBef>
            <a:spcAft>
              <a:spcPts val="600"/>
            </a:spcAft>
          </a:pPr>
          <a:r>
            <a:rPr lang="en-US" sz="2000"/>
            <a:t>Alternative support</a:t>
          </a:r>
        </a:p>
      </dgm:t>
    </dgm:pt>
    <dgm:pt modelId="{EA027616-C5C1-4BF3-A686-62BEB2BE8993}" type="parTrans" cxnId="{7861BFCB-C7A0-4C20-BAFD-093E1210A9D4}">
      <dgm:prSet/>
      <dgm:spPr/>
      <dgm:t>
        <a:bodyPr/>
        <a:lstStyle/>
        <a:p>
          <a:pPr>
            <a:lnSpc>
              <a:spcPct val="114000"/>
            </a:lnSpc>
            <a:spcBef>
              <a:spcPts val="600"/>
            </a:spcBef>
            <a:spcAft>
              <a:spcPts val="600"/>
            </a:spcAft>
          </a:pPr>
          <a:endParaRPr lang="en-US" sz="2000"/>
        </a:p>
      </dgm:t>
    </dgm:pt>
    <dgm:pt modelId="{39B607E5-2823-4E31-BB8E-1F4713A49686}" type="sibTrans" cxnId="{7861BFCB-C7A0-4C20-BAFD-093E1210A9D4}">
      <dgm:prSet/>
      <dgm:spPr/>
      <dgm:t>
        <a:bodyPr/>
        <a:lstStyle/>
        <a:p>
          <a:pPr>
            <a:lnSpc>
              <a:spcPct val="114000"/>
            </a:lnSpc>
            <a:spcBef>
              <a:spcPts val="600"/>
            </a:spcBef>
            <a:spcAft>
              <a:spcPts val="600"/>
            </a:spcAft>
          </a:pPr>
          <a:endParaRPr lang="en-US" sz="2000"/>
        </a:p>
      </dgm:t>
    </dgm:pt>
    <dgm:pt modelId="{B3776F37-99F8-4AA4-AED7-6F0A186257D3}">
      <dgm:prSet custT="1"/>
      <dgm:spPr/>
      <dgm:t>
        <a:bodyPr/>
        <a:lstStyle/>
        <a:p>
          <a:pPr>
            <a:lnSpc>
              <a:spcPct val="114000"/>
            </a:lnSpc>
            <a:spcBef>
              <a:spcPts val="600"/>
            </a:spcBef>
            <a:spcAft>
              <a:spcPts val="600"/>
            </a:spcAft>
          </a:pPr>
          <a:r>
            <a:rPr lang="en-AU" sz="2000" dirty="0">
              <a:solidFill>
                <a:schemeClr val="tx1">
                  <a:lumMod val="75000"/>
                  <a:lumOff val="25000"/>
                </a:schemeClr>
              </a:solidFill>
            </a:rPr>
            <a:t>Introduce relaxation strategies to the person</a:t>
          </a:r>
          <a:endParaRPr lang="en-US" sz="2000" dirty="0">
            <a:solidFill>
              <a:schemeClr val="tx1">
                <a:lumMod val="75000"/>
                <a:lumOff val="25000"/>
              </a:schemeClr>
            </a:solidFill>
          </a:endParaRPr>
        </a:p>
      </dgm:t>
    </dgm:pt>
    <dgm:pt modelId="{7C424CD2-5429-4936-BEB3-E0F4C892C343}" type="parTrans" cxnId="{DD05A9B3-8838-41F2-869B-ABC7B6C512B8}">
      <dgm:prSet/>
      <dgm:spPr/>
      <dgm:t>
        <a:bodyPr/>
        <a:lstStyle/>
        <a:p>
          <a:pPr>
            <a:lnSpc>
              <a:spcPct val="114000"/>
            </a:lnSpc>
            <a:spcBef>
              <a:spcPts val="600"/>
            </a:spcBef>
            <a:spcAft>
              <a:spcPts val="600"/>
            </a:spcAft>
          </a:pPr>
          <a:endParaRPr lang="en-US" sz="2000"/>
        </a:p>
      </dgm:t>
    </dgm:pt>
    <dgm:pt modelId="{4AE705FA-ECC1-4C52-8362-BFEB3F2290FB}" type="sibTrans" cxnId="{DD05A9B3-8838-41F2-869B-ABC7B6C512B8}">
      <dgm:prSet/>
      <dgm:spPr/>
      <dgm:t>
        <a:bodyPr/>
        <a:lstStyle/>
        <a:p>
          <a:pPr>
            <a:lnSpc>
              <a:spcPct val="114000"/>
            </a:lnSpc>
            <a:spcBef>
              <a:spcPts val="600"/>
            </a:spcBef>
            <a:spcAft>
              <a:spcPts val="600"/>
            </a:spcAft>
          </a:pPr>
          <a:endParaRPr lang="en-US" sz="2000"/>
        </a:p>
      </dgm:t>
    </dgm:pt>
    <dgm:pt modelId="{296359A4-C953-4F78-AE03-4634EE83AEF2}">
      <dgm:prSet custT="1"/>
      <dgm:spPr/>
      <dgm:t>
        <a:bodyPr/>
        <a:lstStyle/>
        <a:p>
          <a:pPr>
            <a:lnSpc>
              <a:spcPct val="114000"/>
            </a:lnSpc>
            <a:spcBef>
              <a:spcPts val="600"/>
            </a:spcBef>
            <a:spcAft>
              <a:spcPts val="600"/>
            </a:spcAft>
          </a:pPr>
          <a:r>
            <a:rPr lang="en-AU" sz="2000" dirty="0">
              <a:solidFill>
                <a:schemeClr val="tx1">
                  <a:lumMod val="75000"/>
                  <a:lumOff val="25000"/>
                </a:schemeClr>
              </a:solidFill>
            </a:rPr>
            <a:t>Educate the person’s carer about the relaxation strategies that they can assist the person in doing when they have manic episodes  </a:t>
          </a:r>
          <a:endParaRPr lang="en-US" sz="2000" dirty="0">
            <a:solidFill>
              <a:schemeClr val="tx1">
                <a:lumMod val="75000"/>
                <a:lumOff val="25000"/>
              </a:schemeClr>
            </a:solidFill>
          </a:endParaRPr>
        </a:p>
      </dgm:t>
    </dgm:pt>
    <dgm:pt modelId="{A3D0A3F9-CAC9-4A40-9754-65D6CF862C00}" type="parTrans" cxnId="{8AEDD6DF-E424-4376-9FEC-DA7D4684F2EB}">
      <dgm:prSet/>
      <dgm:spPr/>
      <dgm:t>
        <a:bodyPr/>
        <a:lstStyle/>
        <a:p>
          <a:pPr>
            <a:lnSpc>
              <a:spcPct val="114000"/>
            </a:lnSpc>
            <a:spcBef>
              <a:spcPts val="600"/>
            </a:spcBef>
            <a:spcAft>
              <a:spcPts val="600"/>
            </a:spcAft>
          </a:pPr>
          <a:endParaRPr lang="en-US" sz="2000"/>
        </a:p>
      </dgm:t>
    </dgm:pt>
    <dgm:pt modelId="{7E238E57-ECC8-45C9-8C86-5D6ACB248C94}" type="sibTrans" cxnId="{8AEDD6DF-E424-4376-9FEC-DA7D4684F2EB}">
      <dgm:prSet/>
      <dgm:spPr/>
      <dgm:t>
        <a:bodyPr/>
        <a:lstStyle/>
        <a:p>
          <a:pPr>
            <a:lnSpc>
              <a:spcPct val="114000"/>
            </a:lnSpc>
            <a:spcBef>
              <a:spcPts val="600"/>
            </a:spcBef>
            <a:spcAft>
              <a:spcPts val="600"/>
            </a:spcAft>
          </a:pPr>
          <a:endParaRPr lang="en-US" sz="2000"/>
        </a:p>
      </dgm:t>
    </dgm:pt>
    <dgm:pt modelId="{0E122CD6-5D62-4EA9-8A0E-72C77271C52D}" type="pres">
      <dgm:prSet presAssocID="{B44E8CD9-E227-412A-B8E4-BAB6C2AC691F}" presName="linear" presStyleCnt="0">
        <dgm:presLayoutVars>
          <dgm:dir/>
          <dgm:animLvl val="lvl"/>
          <dgm:resizeHandles val="exact"/>
        </dgm:presLayoutVars>
      </dgm:prSet>
      <dgm:spPr/>
    </dgm:pt>
    <dgm:pt modelId="{086A498F-45E2-4AA6-9004-548D7948F058}" type="pres">
      <dgm:prSet presAssocID="{0D6BA789-8C18-4ACE-87A9-AB71216D7D97}" presName="parentLin" presStyleCnt="0"/>
      <dgm:spPr/>
    </dgm:pt>
    <dgm:pt modelId="{4CE67EDA-C807-4EB9-A501-97114A96EA6E}" type="pres">
      <dgm:prSet presAssocID="{0D6BA789-8C18-4ACE-87A9-AB71216D7D97}" presName="parentLeftMargin" presStyleLbl="node1" presStyleIdx="0" presStyleCnt="2"/>
      <dgm:spPr/>
    </dgm:pt>
    <dgm:pt modelId="{87EE4F2E-4459-41B4-9E3F-27A973612893}" type="pres">
      <dgm:prSet presAssocID="{0D6BA789-8C18-4ACE-87A9-AB71216D7D97}" presName="parentText" presStyleLbl="node1" presStyleIdx="0" presStyleCnt="2">
        <dgm:presLayoutVars>
          <dgm:chMax val="0"/>
          <dgm:bulletEnabled val="1"/>
        </dgm:presLayoutVars>
      </dgm:prSet>
      <dgm:spPr/>
    </dgm:pt>
    <dgm:pt modelId="{37EC0155-8673-4D15-B0DD-F509804EA402}" type="pres">
      <dgm:prSet presAssocID="{0D6BA789-8C18-4ACE-87A9-AB71216D7D97}" presName="negativeSpace" presStyleCnt="0"/>
      <dgm:spPr/>
    </dgm:pt>
    <dgm:pt modelId="{3DF507DF-7BEF-4146-93EC-5513AD9FDA27}" type="pres">
      <dgm:prSet presAssocID="{0D6BA789-8C18-4ACE-87A9-AB71216D7D97}" presName="childText" presStyleLbl="conFgAcc1" presStyleIdx="0" presStyleCnt="2">
        <dgm:presLayoutVars>
          <dgm:bulletEnabled val="1"/>
        </dgm:presLayoutVars>
      </dgm:prSet>
      <dgm:spPr/>
    </dgm:pt>
    <dgm:pt modelId="{607A3B1B-8330-4EA1-8E5F-E1A8C5C8EE08}" type="pres">
      <dgm:prSet presAssocID="{75BCBEF5-ADD3-4175-A456-DFC8E40B7D3B}" presName="spaceBetweenRectangles" presStyleCnt="0"/>
      <dgm:spPr/>
    </dgm:pt>
    <dgm:pt modelId="{A0D7A7E7-CC50-41B6-B83B-CB1B6425C4D7}" type="pres">
      <dgm:prSet presAssocID="{E10C195A-51A2-4AB9-A948-F8B7C0D0AB66}" presName="parentLin" presStyleCnt="0"/>
      <dgm:spPr/>
    </dgm:pt>
    <dgm:pt modelId="{026C1163-7FDD-4F3E-B337-BDD7A4B12D95}" type="pres">
      <dgm:prSet presAssocID="{E10C195A-51A2-4AB9-A948-F8B7C0D0AB66}" presName="parentLeftMargin" presStyleLbl="node1" presStyleIdx="0" presStyleCnt="2"/>
      <dgm:spPr/>
    </dgm:pt>
    <dgm:pt modelId="{8A600E61-09FC-4A02-BE5A-959A040B9113}" type="pres">
      <dgm:prSet presAssocID="{E10C195A-51A2-4AB9-A948-F8B7C0D0AB66}" presName="parentText" presStyleLbl="node1" presStyleIdx="1" presStyleCnt="2">
        <dgm:presLayoutVars>
          <dgm:chMax val="0"/>
          <dgm:bulletEnabled val="1"/>
        </dgm:presLayoutVars>
      </dgm:prSet>
      <dgm:spPr/>
    </dgm:pt>
    <dgm:pt modelId="{C9A48734-F27B-4F77-A581-3DC878ED6279}" type="pres">
      <dgm:prSet presAssocID="{E10C195A-51A2-4AB9-A948-F8B7C0D0AB66}" presName="negativeSpace" presStyleCnt="0"/>
      <dgm:spPr/>
    </dgm:pt>
    <dgm:pt modelId="{97D4F9D2-17F6-4415-A1B7-4C11602F94B0}" type="pres">
      <dgm:prSet presAssocID="{E10C195A-51A2-4AB9-A948-F8B7C0D0AB66}" presName="childText" presStyleLbl="conFgAcc1" presStyleIdx="1" presStyleCnt="2">
        <dgm:presLayoutVars>
          <dgm:bulletEnabled val="1"/>
        </dgm:presLayoutVars>
      </dgm:prSet>
      <dgm:spPr/>
    </dgm:pt>
  </dgm:ptLst>
  <dgm:cxnLst>
    <dgm:cxn modelId="{660E390F-C127-48D2-B59E-9FE1E452742D}" type="presOf" srcId="{B3776F37-99F8-4AA4-AED7-6F0A186257D3}" destId="{3DF507DF-7BEF-4146-93EC-5513AD9FDA27}" srcOrd="0" destOrd="0" presId="urn:microsoft.com/office/officeart/2005/8/layout/list1"/>
    <dgm:cxn modelId="{E7CFCE20-6F51-43AF-9956-199CAB74DDC4}" type="presOf" srcId="{0D6BA789-8C18-4ACE-87A9-AB71216D7D97}" destId="{87EE4F2E-4459-41B4-9E3F-27A973612893}" srcOrd="1" destOrd="0" presId="urn:microsoft.com/office/officeart/2005/8/layout/list1"/>
    <dgm:cxn modelId="{937C2E70-5968-4480-8B0D-CFBA28960039}" type="presOf" srcId="{0D6BA789-8C18-4ACE-87A9-AB71216D7D97}" destId="{4CE67EDA-C807-4EB9-A501-97114A96EA6E}" srcOrd="0" destOrd="0" presId="urn:microsoft.com/office/officeart/2005/8/layout/list1"/>
    <dgm:cxn modelId="{F9D35A5A-D3BF-4976-A94E-6A33085955FE}" type="presOf" srcId="{B44E8CD9-E227-412A-B8E4-BAB6C2AC691F}" destId="{0E122CD6-5D62-4EA9-8A0E-72C77271C52D}" srcOrd="0" destOrd="0" presId="urn:microsoft.com/office/officeart/2005/8/layout/list1"/>
    <dgm:cxn modelId="{DD05A9B3-8838-41F2-869B-ABC7B6C512B8}" srcId="{0D6BA789-8C18-4ACE-87A9-AB71216D7D97}" destId="{B3776F37-99F8-4AA4-AED7-6F0A186257D3}" srcOrd="0" destOrd="0" parTransId="{7C424CD2-5429-4936-BEB3-E0F4C892C343}" sibTransId="{4AE705FA-ECC1-4C52-8362-BFEB3F2290FB}"/>
    <dgm:cxn modelId="{163527BB-3B7A-4497-8648-20198CA14A00}" type="presOf" srcId="{E10C195A-51A2-4AB9-A948-F8B7C0D0AB66}" destId="{026C1163-7FDD-4F3E-B337-BDD7A4B12D95}" srcOrd="0" destOrd="0" presId="urn:microsoft.com/office/officeart/2005/8/layout/list1"/>
    <dgm:cxn modelId="{65A418CB-2AF1-44D0-95E4-E5726F5CA15A}" type="presOf" srcId="{296359A4-C953-4F78-AE03-4634EE83AEF2}" destId="{97D4F9D2-17F6-4415-A1B7-4C11602F94B0}" srcOrd="0" destOrd="0" presId="urn:microsoft.com/office/officeart/2005/8/layout/list1"/>
    <dgm:cxn modelId="{7861BFCB-C7A0-4C20-BAFD-093E1210A9D4}" srcId="{B44E8CD9-E227-412A-B8E4-BAB6C2AC691F}" destId="{E10C195A-51A2-4AB9-A948-F8B7C0D0AB66}" srcOrd="1" destOrd="0" parTransId="{EA027616-C5C1-4BF3-A686-62BEB2BE8993}" sibTransId="{39B607E5-2823-4E31-BB8E-1F4713A49686}"/>
    <dgm:cxn modelId="{8AEDD6DF-E424-4376-9FEC-DA7D4684F2EB}" srcId="{E10C195A-51A2-4AB9-A948-F8B7C0D0AB66}" destId="{296359A4-C953-4F78-AE03-4634EE83AEF2}" srcOrd="0" destOrd="0" parTransId="{A3D0A3F9-CAC9-4A40-9754-65D6CF862C00}" sibTransId="{7E238E57-ECC8-45C9-8C86-5D6ACB248C94}"/>
    <dgm:cxn modelId="{8AD92AE7-16E1-4170-AADA-3E81C5EE2825}" type="presOf" srcId="{E10C195A-51A2-4AB9-A948-F8B7C0D0AB66}" destId="{8A600E61-09FC-4A02-BE5A-959A040B9113}" srcOrd="1" destOrd="0" presId="urn:microsoft.com/office/officeart/2005/8/layout/list1"/>
    <dgm:cxn modelId="{1997D3F8-BF41-4AA3-951F-4DA75C987AA4}" srcId="{B44E8CD9-E227-412A-B8E4-BAB6C2AC691F}" destId="{0D6BA789-8C18-4ACE-87A9-AB71216D7D97}" srcOrd="0" destOrd="0" parTransId="{66252CF7-5D44-4FF4-A6B5-EAF32A73B784}" sibTransId="{75BCBEF5-ADD3-4175-A456-DFC8E40B7D3B}"/>
    <dgm:cxn modelId="{113BEF4B-74B0-4988-9F57-9A2A6ADC3F99}" type="presParOf" srcId="{0E122CD6-5D62-4EA9-8A0E-72C77271C52D}" destId="{086A498F-45E2-4AA6-9004-548D7948F058}" srcOrd="0" destOrd="0" presId="urn:microsoft.com/office/officeart/2005/8/layout/list1"/>
    <dgm:cxn modelId="{486F8E3F-3DB2-46EF-A5E0-E78A4BFCDDA0}" type="presParOf" srcId="{086A498F-45E2-4AA6-9004-548D7948F058}" destId="{4CE67EDA-C807-4EB9-A501-97114A96EA6E}" srcOrd="0" destOrd="0" presId="urn:microsoft.com/office/officeart/2005/8/layout/list1"/>
    <dgm:cxn modelId="{E50B8B98-10EB-4A95-B281-1D8729F71FF8}" type="presParOf" srcId="{086A498F-45E2-4AA6-9004-548D7948F058}" destId="{87EE4F2E-4459-41B4-9E3F-27A973612893}" srcOrd="1" destOrd="0" presId="urn:microsoft.com/office/officeart/2005/8/layout/list1"/>
    <dgm:cxn modelId="{351CDC33-2D27-40E9-AA1D-135605164B83}" type="presParOf" srcId="{0E122CD6-5D62-4EA9-8A0E-72C77271C52D}" destId="{37EC0155-8673-4D15-B0DD-F509804EA402}" srcOrd="1" destOrd="0" presId="urn:microsoft.com/office/officeart/2005/8/layout/list1"/>
    <dgm:cxn modelId="{F5A444AE-592C-47FF-B72A-DCB2A0961480}" type="presParOf" srcId="{0E122CD6-5D62-4EA9-8A0E-72C77271C52D}" destId="{3DF507DF-7BEF-4146-93EC-5513AD9FDA27}" srcOrd="2" destOrd="0" presId="urn:microsoft.com/office/officeart/2005/8/layout/list1"/>
    <dgm:cxn modelId="{42ACC64C-1947-4C0B-9AAD-63DA828F0C96}" type="presParOf" srcId="{0E122CD6-5D62-4EA9-8A0E-72C77271C52D}" destId="{607A3B1B-8330-4EA1-8E5F-E1A8C5C8EE08}" srcOrd="3" destOrd="0" presId="urn:microsoft.com/office/officeart/2005/8/layout/list1"/>
    <dgm:cxn modelId="{5B612988-EE3B-481B-976C-712C52A235F0}" type="presParOf" srcId="{0E122CD6-5D62-4EA9-8A0E-72C77271C52D}" destId="{A0D7A7E7-CC50-41B6-B83B-CB1B6425C4D7}" srcOrd="4" destOrd="0" presId="urn:microsoft.com/office/officeart/2005/8/layout/list1"/>
    <dgm:cxn modelId="{298DBB86-37B4-4D9E-8539-06FA8A028A78}" type="presParOf" srcId="{A0D7A7E7-CC50-41B6-B83B-CB1B6425C4D7}" destId="{026C1163-7FDD-4F3E-B337-BDD7A4B12D95}" srcOrd="0" destOrd="0" presId="urn:microsoft.com/office/officeart/2005/8/layout/list1"/>
    <dgm:cxn modelId="{521DB398-4D3C-4B44-827A-409348E56A47}" type="presParOf" srcId="{A0D7A7E7-CC50-41B6-B83B-CB1B6425C4D7}" destId="{8A600E61-09FC-4A02-BE5A-959A040B9113}" srcOrd="1" destOrd="0" presId="urn:microsoft.com/office/officeart/2005/8/layout/list1"/>
    <dgm:cxn modelId="{5F1A5E66-AC3E-44EE-89AA-D4AF8C611E29}" type="presParOf" srcId="{0E122CD6-5D62-4EA9-8A0E-72C77271C52D}" destId="{C9A48734-F27B-4F77-A581-3DC878ED6279}" srcOrd="5" destOrd="0" presId="urn:microsoft.com/office/officeart/2005/8/layout/list1"/>
    <dgm:cxn modelId="{3153A833-F9C0-40BF-AF7B-4CF677D0A12F}" type="presParOf" srcId="{0E122CD6-5D62-4EA9-8A0E-72C77271C52D}" destId="{97D4F9D2-17F6-4415-A1B7-4C11602F94B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4E8CD9-E227-412A-B8E4-BAB6C2AC691F}"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0D6BA789-8C18-4ACE-87A9-AB71216D7D97}">
      <dgm:prSet phldrT="[Text]" custT="1"/>
      <dgm:spPr/>
      <dgm:t>
        <a:bodyPr/>
        <a:lstStyle/>
        <a:p>
          <a:pPr>
            <a:lnSpc>
              <a:spcPct val="114000"/>
            </a:lnSpc>
            <a:spcBef>
              <a:spcPts val="600"/>
            </a:spcBef>
            <a:spcAft>
              <a:spcPts val="600"/>
            </a:spcAft>
          </a:pPr>
          <a:r>
            <a:rPr lang="en-US" sz="2000" dirty="0">
              <a:solidFill>
                <a:schemeClr val="tx1">
                  <a:lumMod val="75000"/>
                  <a:lumOff val="25000"/>
                </a:schemeClr>
              </a:solidFill>
            </a:rPr>
            <a:t>Additional support</a:t>
          </a:r>
        </a:p>
      </dgm:t>
    </dgm:pt>
    <dgm:pt modelId="{66252CF7-5D44-4FF4-A6B5-EAF32A73B784}" type="parTrans" cxnId="{1997D3F8-BF41-4AA3-951F-4DA75C987AA4}">
      <dgm:prSet/>
      <dgm:spPr/>
      <dgm:t>
        <a:bodyPr/>
        <a:lstStyle/>
        <a:p>
          <a:pPr>
            <a:lnSpc>
              <a:spcPct val="114000"/>
            </a:lnSpc>
            <a:spcBef>
              <a:spcPts val="600"/>
            </a:spcBef>
            <a:spcAft>
              <a:spcPts val="600"/>
            </a:spcAft>
          </a:pPr>
          <a:endParaRPr lang="en-US" sz="2000"/>
        </a:p>
      </dgm:t>
    </dgm:pt>
    <dgm:pt modelId="{75BCBEF5-ADD3-4175-A456-DFC8E40B7D3B}" type="sibTrans" cxnId="{1997D3F8-BF41-4AA3-951F-4DA75C987AA4}">
      <dgm:prSet/>
      <dgm:spPr/>
      <dgm:t>
        <a:bodyPr/>
        <a:lstStyle/>
        <a:p>
          <a:pPr>
            <a:lnSpc>
              <a:spcPct val="114000"/>
            </a:lnSpc>
            <a:spcBef>
              <a:spcPts val="600"/>
            </a:spcBef>
            <a:spcAft>
              <a:spcPts val="600"/>
            </a:spcAft>
          </a:pPr>
          <a:endParaRPr lang="en-US" sz="2000"/>
        </a:p>
      </dgm:t>
    </dgm:pt>
    <dgm:pt modelId="{E10C195A-51A2-4AB9-A948-F8B7C0D0AB66}">
      <dgm:prSet phldrT="[Text]" custT="1"/>
      <dgm:spPr/>
      <dgm:t>
        <a:bodyPr/>
        <a:lstStyle/>
        <a:p>
          <a:pPr>
            <a:lnSpc>
              <a:spcPct val="114000"/>
            </a:lnSpc>
            <a:spcBef>
              <a:spcPts val="600"/>
            </a:spcBef>
            <a:spcAft>
              <a:spcPts val="600"/>
            </a:spcAft>
          </a:pPr>
          <a:r>
            <a:rPr lang="en-US" sz="2000" dirty="0">
              <a:solidFill>
                <a:schemeClr val="tx1">
                  <a:lumMod val="75000"/>
                  <a:lumOff val="25000"/>
                </a:schemeClr>
              </a:solidFill>
            </a:rPr>
            <a:t>Alternative support</a:t>
          </a:r>
        </a:p>
      </dgm:t>
    </dgm:pt>
    <dgm:pt modelId="{EA027616-C5C1-4BF3-A686-62BEB2BE8993}" type="parTrans" cxnId="{7861BFCB-C7A0-4C20-BAFD-093E1210A9D4}">
      <dgm:prSet/>
      <dgm:spPr/>
      <dgm:t>
        <a:bodyPr/>
        <a:lstStyle/>
        <a:p>
          <a:pPr>
            <a:lnSpc>
              <a:spcPct val="114000"/>
            </a:lnSpc>
            <a:spcBef>
              <a:spcPts val="600"/>
            </a:spcBef>
            <a:spcAft>
              <a:spcPts val="600"/>
            </a:spcAft>
          </a:pPr>
          <a:endParaRPr lang="en-US" sz="2000"/>
        </a:p>
      </dgm:t>
    </dgm:pt>
    <dgm:pt modelId="{39B607E5-2823-4E31-BB8E-1F4713A49686}" type="sibTrans" cxnId="{7861BFCB-C7A0-4C20-BAFD-093E1210A9D4}">
      <dgm:prSet/>
      <dgm:spPr/>
      <dgm:t>
        <a:bodyPr/>
        <a:lstStyle/>
        <a:p>
          <a:pPr>
            <a:lnSpc>
              <a:spcPct val="114000"/>
            </a:lnSpc>
            <a:spcBef>
              <a:spcPts val="600"/>
            </a:spcBef>
            <a:spcAft>
              <a:spcPts val="600"/>
            </a:spcAft>
          </a:pPr>
          <a:endParaRPr lang="en-US" sz="2000"/>
        </a:p>
      </dgm:t>
    </dgm:pt>
    <dgm:pt modelId="{B3776F37-99F8-4AA4-AED7-6F0A186257D3}">
      <dgm:prSet custT="1"/>
      <dgm:spPr>
        <a:solidFill>
          <a:srgbClr val="458DCF"/>
        </a:solidFill>
      </dgm:spPr>
      <dgm:t>
        <a:bodyPr/>
        <a:lstStyle/>
        <a:p>
          <a:pPr>
            <a:lnSpc>
              <a:spcPct val="114000"/>
            </a:lnSpc>
            <a:spcBef>
              <a:spcPts val="600"/>
            </a:spcBef>
            <a:spcAft>
              <a:spcPts val="600"/>
            </a:spcAft>
          </a:pPr>
          <a:r>
            <a:rPr lang="en-AU" sz="2000" dirty="0"/>
            <a:t>Encourage the person to join social activities in their local community</a:t>
          </a:r>
          <a:endParaRPr lang="en-US" sz="2000" dirty="0"/>
        </a:p>
      </dgm:t>
    </dgm:pt>
    <dgm:pt modelId="{7C424CD2-5429-4936-BEB3-E0F4C892C343}" type="parTrans" cxnId="{DD05A9B3-8838-41F2-869B-ABC7B6C512B8}">
      <dgm:prSet/>
      <dgm:spPr/>
      <dgm:t>
        <a:bodyPr/>
        <a:lstStyle/>
        <a:p>
          <a:pPr>
            <a:lnSpc>
              <a:spcPct val="114000"/>
            </a:lnSpc>
            <a:spcBef>
              <a:spcPts val="600"/>
            </a:spcBef>
            <a:spcAft>
              <a:spcPts val="600"/>
            </a:spcAft>
          </a:pPr>
          <a:endParaRPr lang="en-US" sz="2000"/>
        </a:p>
      </dgm:t>
    </dgm:pt>
    <dgm:pt modelId="{4AE705FA-ECC1-4C52-8362-BFEB3F2290FB}" type="sibTrans" cxnId="{DD05A9B3-8838-41F2-869B-ABC7B6C512B8}">
      <dgm:prSet/>
      <dgm:spPr/>
      <dgm:t>
        <a:bodyPr/>
        <a:lstStyle/>
        <a:p>
          <a:pPr>
            <a:lnSpc>
              <a:spcPct val="114000"/>
            </a:lnSpc>
            <a:spcBef>
              <a:spcPts val="600"/>
            </a:spcBef>
            <a:spcAft>
              <a:spcPts val="600"/>
            </a:spcAft>
          </a:pPr>
          <a:endParaRPr lang="en-US" sz="2000"/>
        </a:p>
      </dgm:t>
    </dgm:pt>
    <dgm:pt modelId="{296359A4-C953-4F78-AE03-4634EE83AEF2}">
      <dgm:prSet custT="1"/>
      <dgm:spPr/>
      <dgm:t>
        <a:bodyPr/>
        <a:lstStyle/>
        <a:p>
          <a:pPr>
            <a:lnSpc>
              <a:spcPct val="114000"/>
            </a:lnSpc>
            <a:spcBef>
              <a:spcPts val="600"/>
            </a:spcBef>
            <a:spcAft>
              <a:spcPts val="600"/>
            </a:spcAft>
          </a:pPr>
          <a:r>
            <a:rPr lang="en-US" sz="2000"/>
            <a:t>Provide a  list of same-interest groups that the person can participate to make connections with people who have similar or shared experiences</a:t>
          </a:r>
          <a:endParaRPr lang="en-US" sz="2000" dirty="0"/>
        </a:p>
      </dgm:t>
    </dgm:pt>
    <dgm:pt modelId="{A3D0A3F9-CAC9-4A40-9754-65D6CF862C00}" type="parTrans" cxnId="{8AEDD6DF-E424-4376-9FEC-DA7D4684F2EB}">
      <dgm:prSet/>
      <dgm:spPr/>
      <dgm:t>
        <a:bodyPr/>
        <a:lstStyle/>
        <a:p>
          <a:pPr>
            <a:lnSpc>
              <a:spcPct val="114000"/>
            </a:lnSpc>
            <a:spcBef>
              <a:spcPts val="600"/>
            </a:spcBef>
            <a:spcAft>
              <a:spcPts val="600"/>
            </a:spcAft>
          </a:pPr>
          <a:endParaRPr lang="en-US" sz="2000"/>
        </a:p>
      </dgm:t>
    </dgm:pt>
    <dgm:pt modelId="{7E238E57-ECC8-45C9-8C86-5D6ACB248C94}" type="sibTrans" cxnId="{8AEDD6DF-E424-4376-9FEC-DA7D4684F2EB}">
      <dgm:prSet/>
      <dgm:spPr/>
      <dgm:t>
        <a:bodyPr/>
        <a:lstStyle/>
        <a:p>
          <a:pPr>
            <a:lnSpc>
              <a:spcPct val="114000"/>
            </a:lnSpc>
            <a:spcBef>
              <a:spcPts val="600"/>
            </a:spcBef>
            <a:spcAft>
              <a:spcPts val="600"/>
            </a:spcAft>
          </a:pPr>
          <a:endParaRPr lang="en-US" sz="2000"/>
        </a:p>
      </dgm:t>
    </dgm:pt>
    <dgm:pt modelId="{68490A75-8332-4F1E-A630-4CD6A4AA44AF}" type="pres">
      <dgm:prSet presAssocID="{B44E8CD9-E227-412A-B8E4-BAB6C2AC691F}" presName="Name0" presStyleCnt="0">
        <dgm:presLayoutVars>
          <dgm:dir/>
          <dgm:animLvl val="lvl"/>
          <dgm:resizeHandles val="exact"/>
        </dgm:presLayoutVars>
      </dgm:prSet>
      <dgm:spPr/>
    </dgm:pt>
    <dgm:pt modelId="{F43F2FE9-0E31-4A1E-9BFA-DE28906ECED9}" type="pres">
      <dgm:prSet presAssocID="{0D6BA789-8C18-4ACE-87A9-AB71216D7D97}" presName="linNode" presStyleCnt="0"/>
      <dgm:spPr/>
    </dgm:pt>
    <dgm:pt modelId="{F91F7B0F-CB93-47A9-81A8-E4345BDEFF66}" type="pres">
      <dgm:prSet presAssocID="{0D6BA789-8C18-4ACE-87A9-AB71216D7D97}" presName="parTx" presStyleLbl="revTx" presStyleIdx="0" presStyleCnt="2">
        <dgm:presLayoutVars>
          <dgm:chMax val="1"/>
          <dgm:bulletEnabled val="1"/>
        </dgm:presLayoutVars>
      </dgm:prSet>
      <dgm:spPr/>
    </dgm:pt>
    <dgm:pt modelId="{9B5BFCBE-F634-46C8-A41D-65E41BE50A28}" type="pres">
      <dgm:prSet presAssocID="{0D6BA789-8C18-4ACE-87A9-AB71216D7D97}" presName="bracket" presStyleLbl="parChTrans1D1" presStyleIdx="0" presStyleCnt="2"/>
      <dgm:spPr/>
    </dgm:pt>
    <dgm:pt modelId="{654A34D4-5C32-48EE-98E5-7D7DB901508A}" type="pres">
      <dgm:prSet presAssocID="{0D6BA789-8C18-4ACE-87A9-AB71216D7D97}" presName="spH" presStyleCnt="0"/>
      <dgm:spPr/>
    </dgm:pt>
    <dgm:pt modelId="{D88F033A-AA0D-4E2F-AE8B-7A8AC4E91681}" type="pres">
      <dgm:prSet presAssocID="{0D6BA789-8C18-4ACE-87A9-AB71216D7D97}" presName="desTx" presStyleLbl="node1" presStyleIdx="0" presStyleCnt="2" custScaleY="114207">
        <dgm:presLayoutVars>
          <dgm:bulletEnabled val="1"/>
        </dgm:presLayoutVars>
      </dgm:prSet>
      <dgm:spPr/>
    </dgm:pt>
    <dgm:pt modelId="{AFC67942-0177-44FA-BAA1-A1E0C3D67D27}" type="pres">
      <dgm:prSet presAssocID="{75BCBEF5-ADD3-4175-A456-DFC8E40B7D3B}" presName="spV" presStyleCnt="0"/>
      <dgm:spPr/>
    </dgm:pt>
    <dgm:pt modelId="{B205F962-F89C-4928-A06F-D0BB7A5A8993}" type="pres">
      <dgm:prSet presAssocID="{E10C195A-51A2-4AB9-A948-F8B7C0D0AB66}" presName="linNode" presStyleCnt="0"/>
      <dgm:spPr/>
    </dgm:pt>
    <dgm:pt modelId="{5FE72F7E-DB69-4133-8506-06E065069BD5}" type="pres">
      <dgm:prSet presAssocID="{E10C195A-51A2-4AB9-A948-F8B7C0D0AB66}" presName="parTx" presStyleLbl="revTx" presStyleIdx="1" presStyleCnt="2">
        <dgm:presLayoutVars>
          <dgm:chMax val="1"/>
          <dgm:bulletEnabled val="1"/>
        </dgm:presLayoutVars>
      </dgm:prSet>
      <dgm:spPr/>
    </dgm:pt>
    <dgm:pt modelId="{8F82D928-81D8-4088-BA26-6D45A5245C99}" type="pres">
      <dgm:prSet presAssocID="{E10C195A-51A2-4AB9-A948-F8B7C0D0AB66}" presName="bracket" presStyleLbl="parChTrans1D1" presStyleIdx="1" presStyleCnt="2"/>
      <dgm:spPr/>
    </dgm:pt>
    <dgm:pt modelId="{7A80A5B2-E39D-49B0-8125-2BEA3D59063C}" type="pres">
      <dgm:prSet presAssocID="{E10C195A-51A2-4AB9-A948-F8B7C0D0AB66}" presName="spH" presStyleCnt="0"/>
      <dgm:spPr/>
    </dgm:pt>
    <dgm:pt modelId="{5FEF72D4-E3E0-4C26-94F9-091A89B434A9}" type="pres">
      <dgm:prSet presAssocID="{E10C195A-51A2-4AB9-A948-F8B7C0D0AB66}" presName="desTx" presStyleLbl="node1" presStyleIdx="1" presStyleCnt="2" custScaleY="114207">
        <dgm:presLayoutVars>
          <dgm:bulletEnabled val="1"/>
        </dgm:presLayoutVars>
      </dgm:prSet>
      <dgm:spPr/>
    </dgm:pt>
  </dgm:ptLst>
  <dgm:cxnLst>
    <dgm:cxn modelId="{39A8AB2D-0646-4BFC-B435-EBC03191F7D5}" type="presOf" srcId="{E10C195A-51A2-4AB9-A948-F8B7C0D0AB66}" destId="{5FE72F7E-DB69-4133-8506-06E065069BD5}" srcOrd="0" destOrd="0" presId="urn:diagrams.loki3.com/BracketList"/>
    <dgm:cxn modelId="{943F3733-0615-4559-A724-4C5173D5B68E}" type="presOf" srcId="{B44E8CD9-E227-412A-B8E4-BAB6C2AC691F}" destId="{68490A75-8332-4F1E-A630-4CD6A4AA44AF}" srcOrd="0" destOrd="0" presId="urn:diagrams.loki3.com/BracketList"/>
    <dgm:cxn modelId="{141C0339-38EA-461D-A093-00AF95CAEBFC}" type="presOf" srcId="{296359A4-C953-4F78-AE03-4634EE83AEF2}" destId="{5FEF72D4-E3E0-4C26-94F9-091A89B434A9}" srcOrd="0" destOrd="0" presId="urn:diagrams.loki3.com/BracketList"/>
    <dgm:cxn modelId="{CF78FA6B-EF9E-4888-893B-E713E6934115}" type="presOf" srcId="{0D6BA789-8C18-4ACE-87A9-AB71216D7D97}" destId="{F91F7B0F-CB93-47A9-81A8-E4345BDEFF66}" srcOrd="0" destOrd="0" presId="urn:diagrams.loki3.com/BracketList"/>
    <dgm:cxn modelId="{B0BE3698-F10A-4B7E-BF5C-27BAB12805A7}" type="presOf" srcId="{B3776F37-99F8-4AA4-AED7-6F0A186257D3}" destId="{D88F033A-AA0D-4E2F-AE8B-7A8AC4E91681}" srcOrd="0" destOrd="0" presId="urn:diagrams.loki3.com/BracketList"/>
    <dgm:cxn modelId="{DD05A9B3-8838-41F2-869B-ABC7B6C512B8}" srcId="{0D6BA789-8C18-4ACE-87A9-AB71216D7D97}" destId="{B3776F37-99F8-4AA4-AED7-6F0A186257D3}" srcOrd="0" destOrd="0" parTransId="{7C424CD2-5429-4936-BEB3-E0F4C892C343}" sibTransId="{4AE705FA-ECC1-4C52-8362-BFEB3F2290FB}"/>
    <dgm:cxn modelId="{7861BFCB-C7A0-4C20-BAFD-093E1210A9D4}" srcId="{B44E8CD9-E227-412A-B8E4-BAB6C2AC691F}" destId="{E10C195A-51A2-4AB9-A948-F8B7C0D0AB66}" srcOrd="1" destOrd="0" parTransId="{EA027616-C5C1-4BF3-A686-62BEB2BE8993}" sibTransId="{39B607E5-2823-4E31-BB8E-1F4713A49686}"/>
    <dgm:cxn modelId="{8AEDD6DF-E424-4376-9FEC-DA7D4684F2EB}" srcId="{E10C195A-51A2-4AB9-A948-F8B7C0D0AB66}" destId="{296359A4-C953-4F78-AE03-4634EE83AEF2}" srcOrd="0" destOrd="0" parTransId="{A3D0A3F9-CAC9-4A40-9754-65D6CF862C00}" sibTransId="{7E238E57-ECC8-45C9-8C86-5D6ACB248C94}"/>
    <dgm:cxn modelId="{1997D3F8-BF41-4AA3-951F-4DA75C987AA4}" srcId="{B44E8CD9-E227-412A-B8E4-BAB6C2AC691F}" destId="{0D6BA789-8C18-4ACE-87A9-AB71216D7D97}" srcOrd="0" destOrd="0" parTransId="{66252CF7-5D44-4FF4-A6B5-EAF32A73B784}" sibTransId="{75BCBEF5-ADD3-4175-A456-DFC8E40B7D3B}"/>
    <dgm:cxn modelId="{CF60BDB7-7608-4897-A8C0-72937D0BDE0F}" type="presParOf" srcId="{68490A75-8332-4F1E-A630-4CD6A4AA44AF}" destId="{F43F2FE9-0E31-4A1E-9BFA-DE28906ECED9}" srcOrd="0" destOrd="0" presId="urn:diagrams.loki3.com/BracketList"/>
    <dgm:cxn modelId="{5B24A007-F2B9-465D-82BC-E9E6554E16C2}" type="presParOf" srcId="{F43F2FE9-0E31-4A1E-9BFA-DE28906ECED9}" destId="{F91F7B0F-CB93-47A9-81A8-E4345BDEFF66}" srcOrd="0" destOrd="0" presId="urn:diagrams.loki3.com/BracketList"/>
    <dgm:cxn modelId="{9FC83807-AD5D-4F66-84E7-DD3B5628E2F2}" type="presParOf" srcId="{F43F2FE9-0E31-4A1E-9BFA-DE28906ECED9}" destId="{9B5BFCBE-F634-46C8-A41D-65E41BE50A28}" srcOrd="1" destOrd="0" presId="urn:diagrams.loki3.com/BracketList"/>
    <dgm:cxn modelId="{91B2CD0D-6B22-47B0-8259-FC7D47154C1F}" type="presParOf" srcId="{F43F2FE9-0E31-4A1E-9BFA-DE28906ECED9}" destId="{654A34D4-5C32-48EE-98E5-7D7DB901508A}" srcOrd="2" destOrd="0" presId="urn:diagrams.loki3.com/BracketList"/>
    <dgm:cxn modelId="{ADC9F681-D00F-44FC-8CB0-F7FFA475DAD1}" type="presParOf" srcId="{F43F2FE9-0E31-4A1E-9BFA-DE28906ECED9}" destId="{D88F033A-AA0D-4E2F-AE8B-7A8AC4E91681}" srcOrd="3" destOrd="0" presId="urn:diagrams.loki3.com/BracketList"/>
    <dgm:cxn modelId="{AB524527-94A3-470F-AFF3-311A1FAA08CE}" type="presParOf" srcId="{68490A75-8332-4F1E-A630-4CD6A4AA44AF}" destId="{AFC67942-0177-44FA-BAA1-A1E0C3D67D27}" srcOrd="1" destOrd="0" presId="urn:diagrams.loki3.com/BracketList"/>
    <dgm:cxn modelId="{044DABCB-38E1-4227-97A4-64D820E812D8}" type="presParOf" srcId="{68490A75-8332-4F1E-A630-4CD6A4AA44AF}" destId="{B205F962-F89C-4928-A06F-D0BB7A5A8993}" srcOrd="2" destOrd="0" presId="urn:diagrams.loki3.com/BracketList"/>
    <dgm:cxn modelId="{8CBDD3E6-AAF8-47E5-B5CF-7F4F5E8A6AB3}" type="presParOf" srcId="{B205F962-F89C-4928-A06F-D0BB7A5A8993}" destId="{5FE72F7E-DB69-4133-8506-06E065069BD5}" srcOrd="0" destOrd="0" presId="urn:diagrams.loki3.com/BracketList"/>
    <dgm:cxn modelId="{D1266D6F-134D-4CE1-AC4F-2F76701916C4}" type="presParOf" srcId="{B205F962-F89C-4928-A06F-D0BB7A5A8993}" destId="{8F82D928-81D8-4088-BA26-6D45A5245C99}" srcOrd="1" destOrd="0" presId="urn:diagrams.loki3.com/BracketList"/>
    <dgm:cxn modelId="{9675873E-AF79-483C-B646-98E4D450D8B4}" type="presParOf" srcId="{B205F962-F89C-4928-A06F-D0BB7A5A8993}" destId="{7A80A5B2-E39D-49B0-8125-2BEA3D59063C}" srcOrd="2" destOrd="0" presId="urn:diagrams.loki3.com/BracketList"/>
    <dgm:cxn modelId="{4A871632-579E-4498-8194-A9BC21AC9754}" type="presParOf" srcId="{B205F962-F89C-4928-A06F-D0BB7A5A8993}" destId="{5FEF72D4-E3E0-4C26-94F9-091A89B434A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1A9EED-498F-4BB9-8CCE-FB1D0B0C6FA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FBD4A4E-3652-4639-A697-CEDEBA9D4BC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The person’s basic information (name, history, condition, and allergies, if any)</a:t>
          </a:r>
          <a:endParaRPr lang="en-AU" sz="2000" dirty="0"/>
        </a:p>
      </dgm:t>
    </dgm:pt>
    <dgm:pt modelId="{01E490CF-9305-47E1-98F3-014DE04CBA1A}" type="parTrans" cxnId="{77895C08-7995-4789-8EF3-9F412E16A3A1}">
      <dgm:prSet/>
      <dgm:spPr/>
      <dgm:t>
        <a:bodyPr/>
        <a:lstStyle/>
        <a:p>
          <a:pPr>
            <a:lnSpc>
              <a:spcPct val="114000"/>
            </a:lnSpc>
            <a:spcBef>
              <a:spcPts val="600"/>
            </a:spcBef>
            <a:spcAft>
              <a:spcPts val="600"/>
            </a:spcAft>
          </a:pPr>
          <a:endParaRPr lang="en-AU" sz="2000"/>
        </a:p>
      </dgm:t>
    </dgm:pt>
    <dgm:pt modelId="{438B63E7-01E2-443B-8B58-62C21F6ACF74}" type="sibTrans" cxnId="{77895C08-7995-4789-8EF3-9F412E16A3A1}">
      <dgm:prSet/>
      <dgm:spPr/>
      <dgm:t>
        <a:bodyPr/>
        <a:lstStyle/>
        <a:p>
          <a:pPr>
            <a:lnSpc>
              <a:spcPct val="114000"/>
            </a:lnSpc>
            <a:spcBef>
              <a:spcPts val="600"/>
            </a:spcBef>
            <a:spcAft>
              <a:spcPts val="600"/>
            </a:spcAft>
          </a:pPr>
          <a:endParaRPr lang="en-AU" sz="2000"/>
        </a:p>
      </dgm:t>
    </dgm:pt>
    <dgm:pt modelId="{193DAB78-3B72-46D8-B4C7-1C6F727C9F1E}">
      <dgm:prSet custT="1"/>
      <dgm:spPr>
        <a:solidFill>
          <a:srgbClr val="42BDCA"/>
        </a:solidFill>
      </dgm:spPr>
      <dgm:t>
        <a:bodyPr/>
        <a:lstStyle/>
        <a:p>
          <a:pPr>
            <a:lnSpc>
              <a:spcPct val="114000"/>
            </a:lnSpc>
            <a:spcBef>
              <a:spcPts val="600"/>
            </a:spcBef>
            <a:spcAft>
              <a:spcPts val="600"/>
            </a:spcAft>
          </a:pPr>
          <a:r>
            <a:rPr lang="en-US" sz="2000" dirty="0"/>
            <a:t>The person’s holistic needs (physical, emotional, psychological, and spiritual)</a:t>
          </a:r>
        </a:p>
      </dgm:t>
    </dgm:pt>
    <dgm:pt modelId="{26D02DCF-CB4B-4FE9-9807-64986316B9A0}" type="parTrans" cxnId="{FAD3C5C3-55DF-4CF4-8AF3-B1B386066388}">
      <dgm:prSet/>
      <dgm:spPr/>
      <dgm:t>
        <a:bodyPr/>
        <a:lstStyle/>
        <a:p>
          <a:pPr>
            <a:lnSpc>
              <a:spcPct val="114000"/>
            </a:lnSpc>
            <a:spcBef>
              <a:spcPts val="600"/>
            </a:spcBef>
            <a:spcAft>
              <a:spcPts val="600"/>
            </a:spcAft>
          </a:pPr>
          <a:endParaRPr lang="en-AU" sz="2000"/>
        </a:p>
      </dgm:t>
    </dgm:pt>
    <dgm:pt modelId="{F784B9E8-9F1B-411D-BFDD-EE6D82A7DEA2}" type="sibTrans" cxnId="{FAD3C5C3-55DF-4CF4-8AF3-B1B386066388}">
      <dgm:prSet/>
      <dgm:spPr/>
      <dgm:t>
        <a:bodyPr/>
        <a:lstStyle/>
        <a:p>
          <a:pPr>
            <a:lnSpc>
              <a:spcPct val="114000"/>
            </a:lnSpc>
            <a:spcBef>
              <a:spcPts val="600"/>
            </a:spcBef>
            <a:spcAft>
              <a:spcPts val="600"/>
            </a:spcAft>
          </a:pPr>
          <a:endParaRPr lang="en-AU" sz="2000"/>
        </a:p>
      </dgm:t>
    </dgm:pt>
    <dgm:pt modelId="{2EAB0841-6AFB-480B-BBD3-338177707C5B}">
      <dgm:prSet custT="1"/>
      <dgm:spPr>
        <a:solidFill>
          <a:srgbClr val="3CBE99"/>
        </a:solidFill>
      </dgm:spPr>
      <dgm:t>
        <a:bodyPr/>
        <a:lstStyle/>
        <a:p>
          <a:pPr>
            <a:lnSpc>
              <a:spcPct val="114000"/>
            </a:lnSpc>
            <a:spcBef>
              <a:spcPts val="600"/>
            </a:spcBef>
            <a:spcAft>
              <a:spcPts val="600"/>
            </a:spcAft>
          </a:pPr>
          <a:r>
            <a:rPr lang="en-US" sz="2000" dirty="0"/>
            <a:t>The person’s wants and preferences</a:t>
          </a:r>
        </a:p>
      </dgm:t>
    </dgm:pt>
    <dgm:pt modelId="{7AB37220-1F7F-4D6A-9722-33C5EDB214F3}" type="parTrans" cxnId="{CD4F52A4-B56A-4FF5-A8A4-F59BE454713B}">
      <dgm:prSet/>
      <dgm:spPr/>
      <dgm:t>
        <a:bodyPr/>
        <a:lstStyle/>
        <a:p>
          <a:pPr>
            <a:lnSpc>
              <a:spcPct val="114000"/>
            </a:lnSpc>
            <a:spcBef>
              <a:spcPts val="600"/>
            </a:spcBef>
            <a:spcAft>
              <a:spcPts val="600"/>
            </a:spcAft>
          </a:pPr>
          <a:endParaRPr lang="en-AU" sz="2000"/>
        </a:p>
      </dgm:t>
    </dgm:pt>
    <dgm:pt modelId="{8DE64010-EA5A-4C73-AA80-E3AFB0F35B3C}" type="sibTrans" cxnId="{CD4F52A4-B56A-4FF5-A8A4-F59BE454713B}">
      <dgm:prSet/>
      <dgm:spPr/>
      <dgm:t>
        <a:bodyPr/>
        <a:lstStyle/>
        <a:p>
          <a:pPr>
            <a:lnSpc>
              <a:spcPct val="114000"/>
            </a:lnSpc>
            <a:spcBef>
              <a:spcPts val="600"/>
            </a:spcBef>
            <a:spcAft>
              <a:spcPts val="600"/>
            </a:spcAft>
          </a:pPr>
          <a:endParaRPr lang="en-AU" sz="2000"/>
        </a:p>
      </dgm:t>
    </dgm:pt>
    <dgm:pt modelId="{024ADDD2-C515-4D2E-9981-CA9BA28DA092}">
      <dgm:prSet custT="1"/>
      <dgm:spPr/>
      <dgm:t>
        <a:bodyPr/>
        <a:lstStyle/>
        <a:p>
          <a:pPr>
            <a:lnSpc>
              <a:spcPct val="114000"/>
            </a:lnSpc>
            <a:spcBef>
              <a:spcPts val="600"/>
            </a:spcBef>
            <a:spcAft>
              <a:spcPts val="600"/>
            </a:spcAft>
          </a:pPr>
          <a:r>
            <a:rPr lang="en-US" sz="2000"/>
            <a:t>The person’s goals in terms of their holistic needs</a:t>
          </a:r>
          <a:endParaRPr lang="en-US" sz="2000" dirty="0"/>
        </a:p>
      </dgm:t>
    </dgm:pt>
    <dgm:pt modelId="{5B4DB012-A65C-49DD-B5C4-293D1968ED48}" type="parTrans" cxnId="{49733339-5940-4783-970A-6E0AEFA651B0}">
      <dgm:prSet/>
      <dgm:spPr/>
      <dgm:t>
        <a:bodyPr/>
        <a:lstStyle/>
        <a:p>
          <a:pPr>
            <a:lnSpc>
              <a:spcPct val="114000"/>
            </a:lnSpc>
            <a:spcBef>
              <a:spcPts val="600"/>
            </a:spcBef>
            <a:spcAft>
              <a:spcPts val="600"/>
            </a:spcAft>
          </a:pPr>
          <a:endParaRPr lang="en-AU" sz="2000"/>
        </a:p>
      </dgm:t>
    </dgm:pt>
    <dgm:pt modelId="{0183FF0A-30B9-45F3-AF60-F7795111061E}" type="sibTrans" cxnId="{49733339-5940-4783-970A-6E0AEFA651B0}">
      <dgm:prSet/>
      <dgm:spPr/>
      <dgm:t>
        <a:bodyPr/>
        <a:lstStyle/>
        <a:p>
          <a:pPr>
            <a:lnSpc>
              <a:spcPct val="114000"/>
            </a:lnSpc>
            <a:spcBef>
              <a:spcPts val="600"/>
            </a:spcBef>
            <a:spcAft>
              <a:spcPts val="600"/>
            </a:spcAft>
          </a:pPr>
          <a:endParaRPr lang="en-AU" sz="2000"/>
        </a:p>
      </dgm:t>
    </dgm:pt>
    <dgm:pt modelId="{FBCA1F7D-C54C-4E2C-9424-FCCAC790BA0F}">
      <dgm:prSet custT="1"/>
      <dgm:spPr/>
      <dgm:t>
        <a:bodyPr/>
        <a:lstStyle/>
        <a:p>
          <a:pPr>
            <a:lnSpc>
              <a:spcPct val="114000"/>
            </a:lnSpc>
            <a:spcBef>
              <a:spcPts val="600"/>
            </a:spcBef>
            <a:spcAft>
              <a:spcPts val="600"/>
            </a:spcAft>
          </a:pPr>
          <a:r>
            <a:rPr lang="en-US" sz="2000" dirty="0"/>
            <a:t>The person’s support schedule (including tasks, frequency of tasks, and equipment needed)</a:t>
          </a:r>
        </a:p>
      </dgm:t>
    </dgm:pt>
    <dgm:pt modelId="{9DA5706B-31A4-42CA-A389-C8BE9D19D09D}" type="sibTrans" cxnId="{525ACAA5-1D54-42F4-BBC2-E45E595B58A3}">
      <dgm:prSet/>
      <dgm:spPr/>
      <dgm:t>
        <a:bodyPr/>
        <a:lstStyle/>
        <a:p>
          <a:pPr>
            <a:lnSpc>
              <a:spcPct val="114000"/>
            </a:lnSpc>
            <a:spcBef>
              <a:spcPts val="600"/>
            </a:spcBef>
            <a:spcAft>
              <a:spcPts val="600"/>
            </a:spcAft>
          </a:pPr>
          <a:endParaRPr lang="en-AU" sz="2000"/>
        </a:p>
      </dgm:t>
    </dgm:pt>
    <dgm:pt modelId="{866CE119-E33F-47AA-AE8A-84975C8D4D8A}" type="parTrans" cxnId="{525ACAA5-1D54-42F4-BBC2-E45E595B58A3}">
      <dgm:prSet/>
      <dgm:spPr/>
      <dgm:t>
        <a:bodyPr/>
        <a:lstStyle/>
        <a:p>
          <a:pPr>
            <a:lnSpc>
              <a:spcPct val="114000"/>
            </a:lnSpc>
            <a:spcBef>
              <a:spcPts val="600"/>
            </a:spcBef>
            <a:spcAft>
              <a:spcPts val="600"/>
            </a:spcAft>
          </a:pPr>
          <a:endParaRPr lang="en-AU" sz="2000"/>
        </a:p>
      </dgm:t>
    </dgm:pt>
    <dgm:pt modelId="{A39989F5-A61A-47EA-8362-3894105AE04F}" type="pres">
      <dgm:prSet presAssocID="{CE1A9EED-498F-4BB9-8CCE-FB1D0B0C6FA2}" presName="linear" presStyleCnt="0">
        <dgm:presLayoutVars>
          <dgm:animLvl val="lvl"/>
          <dgm:resizeHandles val="exact"/>
        </dgm:presLayoutVars>
      </dgm:prSet>
      <dgm:spPr/>
    </dgm:pt>
    <dgm:pt modelId="{919C4F88-BC44-4C82-89B9-4643BCA5C5E9}" type="pres">
      <dgm:prSet presAssocID="{7FBD4A4E-3652-4639-A697-CEDEBA9D4BCE}" presName="parentText" presStyleLbl="node1" presStyleIdx="0" presStyleCnt="5">
        <dgm:presLayoutVars>
          <dgm:chMax val="0"/>
          <dgm:bulletEnabled val="1"/>
        </dgm:presLayoutVars>
      </dgm:prSet>
      <dgm:spPr/>
    </dgm:pt>
    <dgm:pt modelId="{FAB86951-ADB9-4963-81F8-022C084E2CC0}" type="pres">
      <dgm:prSet presAssocID="{438B63E7-01E2-443B-8B58-62C21F6ACF74}" presName="spacer" presStyleCnt="0"/>
      <dgm:spPr/>
    </dgm:pt>
    <dgm:pt modelId="{9F1DD7F1-ADF5-470A-BCCF-80D16FF3E68E}" type="pres">
      <dgm:prSet presAssocID="{193DAB78-3B72-46D8-B4C7-1C6F727C9F1E}" presName="parentText" presStyleLbl="node1" presStyleIdx="1" presStyleCnt="5">
        <dgm:presLayoutVars>
          <dgm:chMax val="0"/>
          <dgm:bulletEnabled val="1"/>
        </dgm:presLayoutVars>
      </dgm:prSet>
      <dgm:spPr/>
    </dgm:pt>
    <dgm:pt modelId="{6BE1FD90-7E72-47F0-8F6F-B7FEEF402B5B}" type="pres">
      <dgm:prSet presAssocID="{F784B9E8-9F1B-411D-BFDD-EE6D82A7DEA2}" presName="spacer" presStyleCnt="0"/>
      <dgm:spPr/>
    </dgm:pt>
    <dgm:pt modelId="{E580AE48-3728-42C2-AE5B-F6E998193B3A}" type="pres">
      <dgm:prSet presAssocID="{2EAB0841-6AFB-480B-BBD3-338177707C5B}" presName="parentText" presStyleLbl="node1" presStyleIdx="2" presStyleCnt="5">
        <dgm:presLayoutVars>
          <dgm:chMax val="0"/>
          <dgm:bulletEnabled val="1"/>
        </dgm:presLayoutVars>
      </dgm:prSet>
      <dgm:spPr/>
    </dgm:pt>
    <dgm:pt modelId="{EE79FC12-7B27-4481-B326-EA2DB2425143}" type="pres">
      <dgm:prSet presAssocID="{8DE64010-EA5A-4C73-AA80-E3AFB0F35B3C}" presName="spacer" presStyleCnt="0"/>
      <dgm:spPr/>
    </dgm:pt>
    <dgm:pt modelId="{7395FB0D-4FA0-42B4-A047-EA5A898052B1}" type="pres">
      <dgm:prSet presAssocID="{024ADDD2-C515-4D2E-9981-CA9BA28DA092}" presName="parentText" presStyleLbl="node1" presStyleIdx="3" presStyleCnt="5">
        <dgm:presLayoutVars>
          <dgm:chMax val="0"/>
          <dgm:bulletEnabled val="1"/>
        </dgm:presLayoutVars>
      </dgm:prSet>
      <dgm:spPr/>
    </dgm:pt>
    <dgm:pt modelId="{8F05805A-3B3C-457F-84F3-8606074D4C98}" type="pres">
      <dgm:prSet presAssocID="{0183FF0A-30B9-45F3-AF60-F7795111061E}" presName="spacer" presStyleCnt="0"/>
      <dgm:spPr/>
    </dgm:pt>
    <dgm:pt modelId="{FAADB79C-46C0-4147-8070-1AF2E45EA520}" type="pres">
      <dgm:prSet presAssocID="{FBCA1F7D-C54C-4E2C-9424-FCCAC790BA0F}" presName="parentText" presStyleLbl="node1" presStyleIdx="4" presStyleCnt="5">
        <dgm:presLayoutVars>
          <dgm:chMax val="0"/>
          <dgm:bulletEnabled val="1"/>
        </dgm:presLayoutVars>
      </dgm:prSet>
      <dgm:spPr/>
    </dgm:pt>
  </dgm:ptLst>
  <dgm:cxnLst>
    <dgm:cxn modelId="{77895C08-7995-4789-8EF3-9F412E16A3A1}" srcId="{CE1A9EED-498F-4BB9-8CCE-FB1D0B0C6FA2}" destId="{7FBD4A4E-3652-4639-A697-CEDEBA9D4BCE}" srcOrd="0" destOrd="0" parTransId="{01E490CF-9305-47E1-98F3-014DE04CBA1A}" sibTransId="{438B63E7-01E2-443B-8B58-62C21F6ACF74}"/>
    <dgm:cxn modelId="{74638E08-E2DE-498D-9528-A7C63AC0B61C}" type="presOf" srcId="{CE1A9EED-498F-4BB9-8CCE-FB1D0B0C6FA2}" destId="{A39989F5-A61A-47EA-8362-3894105AE04F}" srcOrd="0" destOrd="0" presId="urn:microsoft.com/office/officeart/2005/8/layout/vList2"/>
    <dgm:cxn modelId="{85A93018-2597-4ED1-B4F1-AD3F3280ADA6}" type="presOf" srcId="{7FBD4A4E-3652-4639-A697-CEDEBA9D4BCE}" destId="{919C4F88-BC44-4C82-89B9-4643BCA5C5E9}" srcOrd="0" destOrd="0" presId="urn:microsoft.com/office/officeart/2005/8/layout/vList2"/>
    <dgm:cxn modelId="{1FA97B33-E82B-45E6-8581-503010CE068C}" type="presOf" srcId="{2EAB0841-6AFB-480B-BBD3-338177707C5B}" destId="{E580AE48-3728-42C2-AE5B-F6E998193B3A}" srcOrd="0" destOrd="0" presId="urn:microsoft.com/office/officeart/2005/8/layout/vList2"/>
    <dgm:cxn modelId="{49733339-5940-4783-970A-6E0AEFA651B0}" srcId="{CE1A9EED-498F-4BB9-8CCE-FB1D0B0C6FA2}" destId="{024ADDD2-C515-4D2E-9981-CA9BA28DA092}" srcOrd="3" destOrd="0" parTransId="{5B4DB012-A65C-49DD-B5C4-293D1968ED48}" sibTransId="{0183FF0A-30B9-45F3-AF60-F7795111061E}"/>
    <dgm:cxn modelId="{15C6165E-FAAD-4F7F-A1C8-94BCB3013604}" type="presOf" srcId="{024ADDD2-C515-4D2E-9981-CA9BA28DA092}" destId="{7395FB0D-4FA0-42B4-A047-EA5A898052B1}" srcOrd="0" destOrd="0" presId="urn:microsoft.com/office/officeart/2005/8/layout/vList2"/>
    <dgm:cxn modelId="{F2586964-B9D1-45BE-9B40-66EFB1A10A9C}" type="presOf" srcId="{193DAB78-3B72-46D8-B4C7-1C6F727C9F1E}" destId="{9F1DD7F1-ADF5-470A-BCCF-80D16FF3E68E}" srcOrd="0" destOrd="0" presId="urn:microsoft.com/office/officeart/2005/8/layout/vList2"/>
    <dgm:cxn modelId="{8E24027C-8DCF-46E6-BE90-8079EB789C9E}" type="presOf" srcId="{FBCA1F7D-C54C-4E2C-9424-FCCAC790BA0F}" destId="{FAADB79C-46C0-4147-8070-1AF2E45EA520}" srcOrd="0" destOrd="0" presId="urn:microsoft.com/office/officeart/2005/8/layout/vList2"/>
    <dgm:cxn modelId="{CD4F52A4-B56A-4FF5-A8A4-F59BE454713B}" srcId="{CE1A9EED-498F-4BB9-8CCE-FB1D0B0C6FA2}" destId="{2EAB0841-6AFB-480B-BBD3-338177707C5B}" srcOrd="2" destOrd="0" parTransId="{7AB37220-1F7F-4D6A-9722-33C5EDB214F3}" sibTransId="{8DE64010-EA5A-4C73-AA80-E3AFB0F35B3C}"/>
    <dgm:cxn modelId="{525ACAA5-1D54-42F4-BBC2-E45E595B58A3}" srcId="{CE1A9EED-498F-4BB9-8CCE-FB1D0B0C6FA2}" destId="{FBCA1F7D-C54C-4E2C-9424-FCCAC790BA0F}" srcOrd="4" destOrd="0" parTransId="{866CE119-E33F-47AA-AE8A-84975C8D4D8A}" sibTransId="{9DA5706B-31A4-42CA-A389-C8BE9D19D09D}"/>
    <dgm:cxn modelId="{FAD3C5C3-55DF-4CF4-8AF3-B1B386066388}" srcId="{CE1A9EED-498F-4BB9-8CCE-FB1D0B0C6FA2}" destId="{193DAB78-3B72-46D8-B4C7-1C6F727C9F1E}" srcOrd="1" destOrd="0" parTransId="{26D02DCF-CB4B-4FE9-9807-64986316B9A0}" sibTransId="{F784B9E8-9F1B-411D-BFDD-EE6D82A7DEA2}"/>
    <dgm:cxn modelId="{197CA6EF-6E5C-492F-A686-71FC1497AF25}" type="presParOf" srcId="{A39989F5-A61A-47EA-8362-3894105AE04F}" destId="{919C4F88-BC44-4C82-89B9-4643BCA5C5E9}" srcOrd="0" destOrd="0" presId="urn:microsoft.com/office/officeart/2005/8/layout/vList2"/>
    <dgm:cxn modelId="{0FC6FDC7-8586-4DF2-8520-C1D1F6D85E3D}" type="presParOf" srcId="{A39989F5-A61A-47EA-8362-3894105AE04F}" destId="{FAB86951-ADB9-4963-81F8-022C084E2CC0}" srcOrd="1" destOrd="0" presId="urn:microsoft.com/office/officeart/2005/8/layout/vList2"/>
    <dgm:cxn modelId="{B631DDF0-5D32-45D0-9986-8902A5DDEB2F}" type="presParOf" srcId="{A39989F5-A61A-47EA-8362-3894105AE04F}" destId="{9F1DD7F1-ADF5-470A-BCCF-80D16FF3E68E}" srcOrd="2" destOrd="0" presId="urn:microsoft.com/office/officeart/2005/8/layout/vList2"/>
    <dgm:cxn modelId="{ACB745A3-77B5-449E-B4D6-E0C7BB0FF795}" type="presParOf" srcId="{A39989F5-A61A-47EA-8362-3894105AE04F}" destId="{6BE1FD90-7E72-47F0-8F6F-B7FEEF402B5B}" srcOrd="3" destOrd="0" presId="urn:microsoft.com/office/officeart/2005/8/layout/vList2"/>
    <dgm:cxn modelId="{71092383-1E30-45D5-9A42-88B528028B8A}" type="presParOf" srcId="{A39989F5-A61A-47EA-8362-3894105AE04F}" destId="{E580AE48-3728-42C2-AE5B-F6E998193B3A}" srcOrd="4" destOrd="0" presId="urn:microsoft.com/office/officeart/2005/8/layout/vList2"/>
    <dgm:cxn modelId="{44C33FBC-51DA-495C-8CD3-26E5A0ADFC0C}" type="presParOf" srcId="{A39989F5-A61A-47EA-8362-3894105AE04F}" destId="{EE79FC12-7B27-4481-B326-EA2DB2425143}" srcOrd="5" destOrd="0" presId="urn:microsoft.com/office/officeart/2005/8/layout/vList2"/>
    <dgm:cxn modelId="{5767DD4D-3C8C-4C8D-AC17-679F09E40EF0}" type="presParOf" srcId="{A39989F5-A61A-47EA-8362-3894105AE04F}" destId="{7395FB0D-4FA0-42B4-A047-EA5A898052B1}" srcOrd="6" destOrd="0" presId="urn:microsoft.com/office/officeart/2005/8/layout/vList2"/>
    <dgm:cxn modelId="{86FBB4E1-CB60-41E7-B58A-3809F07A3CB7}" type="presParOf" srcId="{A39989F5-A61A-47EA-8362-3894105AE04F}" destId="{8F05805A-3B3C-457F-84F3-8606074D4C98}" srcOrd="7" destOrd="0" presId="urn:microsoft.com/office/officeart/2005/8/layout/vList2"/>
    <dgm:cxn modelId="{41B20CD5-F875-46AC-A2F1-0DE26572AA60}" type="presParOf" srcId="{A39989F5-A61A-47EA-8362-3894105AE04F}" destId="{FAADB79C-46C0-4147-8070-1AF2E45EA5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A9D9E-9D83-4D25-87B2-51C0392DB966}">
      <dsp:nvSpPr>
        <dsp:cNvPr id="0" name=""/>
        <dsp:cNvSpPr/>
      </dsp:nvSpPr>
      <dsp:spPr>
        <a:xfrm rot="16200000">
          <a:off x="1365560" y="-1360714"/>
          <a:ext cx="1940280" cy="4661708"/>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b="0" kern="1200" dirty="0"/>
            <a:t>Neurological impairment</a:t>
          </a:r>
          <a:endParaRPr lang="en-PH" sz="2000" b="0" kern="1200" dirty="0"/>
        </a:p>
      </dsp:txBody>
      <dsp:txXfrm rot="5400000">
        <a:off x="4846" y="388056"/>
        <a:ext cx="4661708" cy="1164168"/>
      </dsp:txXfrm>
    </dsp:sp>
    <dsp:sp modelId="{EF6F0848-BC34-42BA-9473-C38E9DD43342}">
      <dsp:nvSpPr>
        <dsp:cNvPr id="0" name=""/>
        <dsp:cNvSpPr/>
      </dsp:nvSpPr>
      <dsp:spPr>
        <a:xfrm rot="16200000">
          <a:off x="6376896" y="-1360714"/>
          <a:ext cx="1940280" cy="4661708"/>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b="0" kern="1200" dirty="0"/>
            <a:t>Psychosocial disability</a:t>
          </a:r>
        </a:p>
      </dsp:txBody>
      <dsp:txXfrm rot="5400000">
        <a:off x="5016182" y="388056"/>
        <a:ext cx="4661708" cy="11641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C4F88-BC44-4C82-89B9-4643BCA5C5E9}">
      <dsp:nvSpPr>
        <dsp:cNvPr id="0" name=""/>
        <dsp:cNvSpPr/>
      </dsp:nvSpPr>
      <dsp:spPr>
        <a:xfrm>
          <a:off x="0" y="22081"/>
          <a:ext cx="9979771" cy="893542"/>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Sources of funding for the person’s needs and the total budget for these</a:t>
          </a:r>
          <a:endParaRPr lang="en-AU" sz="2000" kern="1200" dirty="0"/>
        </a:p>
      </dsp:txBody>
      <dsp:txXfrm>
        <a:off x="43619" y="65700"/>
        <a:ext cx="9892533" cy="806304"/>
      </dsp:txXfrm>
    </dsp:sp>
    <dsp:sp modelId="{F64057AC-8222-4227-8D43-3555C5345C63}">
      <dsp:nvSpPr>
        <dsp:cNvPr id="0" name=""/>
        <dsp:cNvSpPr/>
      </dsp:nvSpPr>
      <dsp:spPr>
        <a:xfrm>
          <a:off x="0" y="993384"/>
          <a:ext cx="9979771" cy="893542"/>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Strategies for supporting and empowering the person to meet their holistic needs</a:t>
          </a:r>
        </a:p>
      </dsp:txBody>
      <dsp:txXfrm>
        <a:off x="43619" y="1037003"/>
        <a:ext cx="9892533" cy="806304"/>
      </dsp:txXfrm>
    </dsp:sp>
    <dsp:sp modelId="{77463545-1921-4839-BEEA-6867DF6C0B74}">
      <dsp:nvSpPr>
        <dsp:cNvPr id="0" name=""/>
        <dsp:cNvSpPr/>
      </dsp:nvSpPr>
      <dsp:spPr>
        <a:xfrm>
          <a:off x="0" y="1964686"/>
          <a:ext cx="9979771" cy="89354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The person’s </a:t>
          </a:r>
          <a:r>
            <a:rPr lang="en-US" sz="2000" kern="1200" dirty="0" err="1"/>
            <a:t>behaviour</a:t>
          </a:r>
          <a:r>
            <a:rPr lang="en-US" sz="2000" kern="1200" dirty="0"/>
            <a:t>(s) of concern, if any</a:t>
          </a:r>
        </a:p>
      </dsp:txBody>
      <dsp:txXfrm>
        <a:off x="43619" y="2008305"/>
        <a:ext cx="9892533" cy="806304"/>
      </dsp:txXfrm>
    </dsp:sp>
    <dsp:sp modelId="{D4D8EB24-8190-48F7-A74D-3B3F6CE2FA4F}">
      <dsp:nvSpPr>
        <dsp:cNvPr id="0" name=""/>
        <dsp:cNvSpPr/>
      </dsp:nvSpPr>
      <dsp:spPr>
        <a:xfrm>
          <a:off x="0" y="2935989"/>
          <a:ext cx="9979771" cy="93289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Other information such as medication and the specialist personnel to contact when the need arises</a:t>
          </a:r>
        </a:p>
      </dsp:txBody>
      <dsp:txXfrm>
        <a:off x="45540" y="2981529"/>
        <a:ext cx="9888691" cy="8418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E4AD6-A1DC-466A-94BD-8C0E8481F12A}">
      <dsp:nvSpPr>
        <dsp:cNvPr id="0" name=""/>
        <dsp:cNvSpPr/>
      </dsp:nvSpPr>
      <dsp:spPr>
        <a:xfrm>
          <a:off x="48" y="295683"/>
          <a:ext cx="4673138" cy="78462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14000"/>
            </a:lnSpc>
            <a:spcBef>
              <a:spcPct val="0"/>
            </a:spcBef>
            <a:spcAft>
              <a:spcPts val="600"/>
            </a:spcAft>
            <a:buNone/>
          </a:pPr>
          <a:r>
            <a:rPr lang="en-AU" sz="2000" b="1" kern="1200"/>
            <a:t>Medical Model</a:t>
          </a:r>
          <a:endParaRPr lang="en-AU" sz="2000" b="1" kern="1200" dirty="0"/>
        </a:p>
      </dsp:txBody>
      <dsp:txXfrm>
        <a:off x="48" y="295683"/>
        <a:ext cx="4673138" cy="784627"/>
      </dsp:txXfrm>
    </dsp:sp>
    <dsp:sp modelId="{4A2E2BE8-B0CC-401E-A4CE-F281A9EE6F4A}">
      <dsp:nvSpPr>
        <dsp:cNvPr id="0" name=""/>
        <dsp:cNvSpPr/>
      </dsp:nvSpPr>
      <dsp:spPr>
        <a:xfrm>
          <a:off x="48" y="976796"/>
          <a:ext cx="4673138" cy="241559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Disabilities are problems to be fixed</a:t>
          </a: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Focuses on what is 'wrong'</a:t>
          </a: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Loss of independence</a:t>
          </a:r>
        </a:p>
      </dsp:txBody>
      <dsp:txXfrm>
        <a:off x="48" y="976796"/>
        <a:ext cx="4673138" cy="2415599"/>
      </dsp:txXfrm>
    </dsp:sp>
    <dsp:sp modelId="{B071A140-F150-483C-82BE-3A5627FF7DCF}">
      <dsp:nvSpPr>
        <dsp:cNvPr id="0" name=""/>
        <dsp:cNvSpPr/>
      </dsp:nvSpPr>
      <dsp:spPr>
        <a:xfrm>
          <a:off x="5327426" y="295683"/>
          <a:ext cx="4673138" cy="78462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14000"/>
            </a:lnSpc>
            <a:spcBef>
              <a:spcPct val="0"/>
            </a:spcBef>
            <a:spcAft>
              <a:spcPts val="600"/>
            </a:spcAft>
            <a:buNone/>
          </a:pPr>
          <a:r>
            <a:rPr lang="en-AU" sz="2000" b="1" kern="1200"/>
            <a:t>Social Model</a:t>
          </a:r>
          <a:endParaRPr lang="en-AU" sz="2000" b="1" kern="1200" dirty="0"/>
        </a:p>
      </dsp:txBody>
      <dsp:txXfrm>
        <a:off x="5327426" y="295683"/>
        <a:ext cx="4673138" cy="784627"/>
      </dsp:txXfrm>
    </dsp:sp>
    <dsp:sp modelId="{A310058A-ABDB-4E8F-916D-E8F5C5815E6B}">
      <dsp:nvSpPr>
        <dsp:cNvPr id="0" name=""/>
        <dsp:cNvSpPr/>
      </dsp:nvSpPr>
      <dsp:spPr>
        <a:xfrm>
          <a:off x="5327426" y="976796"/>
          <a:ext cx="4673138" cy="241559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Disabilities are caused by the way society lacks inclusion</a:t>
          </a: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Focuses on their capabilities</a:t>
          </a: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Respect for individual autonomy and self-determination</a:t>
          </a:r>
        </a:p>
      </dsp:txBody>
      <dsp:txXfrm>
        <a:off x="5327426" y="976796"/>
        <a:ext cx="4673138" cy="24155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D94C6-2ED1-477A-828B-5C7018DBC295}">
      <dsp:nvSpPr>
        <dsp:cNvPr id="0" name=""/>
        <dsp:cNvSpPr/>
      </dsp:nvSpPr>
      <dsp:spPr>
        <a:xfrm>
          <a:off x="0" y="28561"/>
          <a:ext cx="9957546" cy="8611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You have the proper personal values and attitudes for assisting </a:t>
          </a:r>
          <a:r>
            <a:rPr lang="en-US" sz="2000" kern="1200" dirty="0">
              <a:solidFill>
                <a:prstClr val="white"/>
              </a:solidFill>
              <a:latin typeface="Calibri" panose="020F0502020204030204"/>
              <a:ea typeface="+mn-ea"/>
              <a:cs typeface="+mn-cs"/>
            </a:rPr>
            <a:t>persons with disability</a:t>
          </a:r>
          <a:endParaRPr lang="en-AU" sz="2000" kern="1200" dirty="0">
            <a:solidFill>
              <a:prstClr val="white"/>
            </a:solidFill>
            <a:latin typeface="Calibri" panose="020F0502020204030204"/>
            <a:ea typeface="+mn-ea"/>
            <a:cs typeface="+mn-cs"/>
          </a:endParaRPr>
        </a:p>
      </dsp:txBody>
      <dsp:txXfrm>
        <a:off x="42036" y="70597"/>
        <a:ext cx="9873474" cy="777048"/>
      </dsp:txXfrm>
    </dsp:sp>
    <dsp:sp modelId="{114C054E-4064-4DC7-B569-E6A154255FEF}">
      <dsp:nvSpPr>
        <dsp:cNvPr id="0" name=""/>
        <dsp:cNvSpPr/>
      </dsp:nvSpPr>
      <dsp:spPr>
        <a:xfrm>
          <a:off x="0" y="1022161"/>
          <a:ext cx="9957546" cy="8611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Your approach will address all your job responsibilities</a:t>
          </a:r>
        </a:p>
      </dsp:txBody>
      <dsp:txXfrm>
        <a:off x="42036" y="1064197"/>
        <a:ext cx="9873474" cy="777048"/>
      </dsp:txXfrm>
    </dsp:sp>
    <dsp:sp modelId="{2331A25D-FD4D-4479-9B81-390C20EB2E09}">
      <dsp:nvSpPr>
        <dsp:cNvPr id="0" name=""/>
        <dsp:cNvSpPr/>
      </dsp:nvSpPr>
      <dsp:spPr>
        <a:xfrm>
          <a:off x="0" y="2015761"/>
          <a:ext cx="9957546" cy="8611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Your approach values the safety of the person with disability</a:t>
          </a:r>
        </a:p>
      </dsp:txBody>
      <dsp:txXfrm>
        <a:off x="42036" y="2057797"/>
        <a:ext cx="9873474" cy="7770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E8BDF-B901-48DC-A441-464A71B07004}">
      <dsp:nvSpPr>
        <dsp:cNvPr id="0" name=""/>
        <dsp:cNvSpPr/>
      </dsp:nvSpPr>
      <dsp:spPr>
        <a:xfrm>
          <a:off x="0" y="8441"/>
          <a:ext cx="9970134" cy="936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Your approach provides the immediate needs of </a:t>
          </a:r>
          <a:r>
            <a:rPr lang="en-US" sz="2000" kern="1200" dirty="0">
              <a:solidFill>
                <a:prstClr val="white"/>
              </a:solidFill>
              <a:latin typeface="Calibri" panose="020F0502020204030204"/>
              <a:ea typeface="+mn-ea"/>
              <a:cs typeface="+mn-cs"/>
            </a:rPr>
            <a:t>the person with disability  </a:t>
          </a:r>
          <a:r>
            <a:rPr lang="en-US" sz="2000" kern="1200" dirty="0"/>
            <a:t>and, at the same time, assists them in developing the skills or </a:t>
          </a:r>
          <a:r>
            <a:rPr lang="en-US" sz="2000" kern="1200" dirty="0" err="1"/>
            <a:t>behaviours</a:t>
          </a:r>
          <a:r>
            <a:rPr lang="en-US" sz="2000" kern="1200" dirty="0"/>
            <a:t> they need for the future</a:t>
          </a:r>
          <a:endParaRPr lang="en-AU" sz="2000" kern="1200" dirty="0"/>
        </a:p>
      </dsp:txBody>
      <dsp:txXfrm>
        <a:off x="45692" y="54133"/>
        <a:ext cx="9878750" cy="844616"/>
      </dsp:txXfrm>
    </dsp:sp>
    <dsp:sp modelId="{643C6A78-0AE9-47F5-8333-C4F9434B2AD0}">
      <dsp:nvSpPr>
        <dsp:cNvPr id="0" name=""/>
        <dsp:cNvSpPr/>
      </dsp:nvSpPr>
      <dsp:spPr>
        <a:xfrm>
          <a:off x="0" y="967481"/>
          <a:ext cx="9970134" cy="9360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Your approach allows you to be flexible and capable of adapting to various situations</a:t>
          </a:r>
        </a:p>
      </dsp:txBody>
      <dsp:txXfrm>
        <a:off x="45692" y="1013173"/>
        <a:ext cx="9878750" cy="844616"/>
      </dsp:txXfrm>
    </dsp:sp>
    <dsp:sp modelId="{A072311E-AC5A-48CB-9696-2F7929286E99}">
      <dsp:nvSpPr>
        <dsp:cNvPr id="0" name=""/>
        <dsp:cNvSpPr/>
      </dsp:nvSpPr>
      <dsp:spPr>
        <a:xfrm>
          <a:off x="0" y="1926521"/>
          <a:ext cx="9970134" cy="9360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Your approach involves elements of communication that are appropriate to your role</a:t>
          </a:r>
        </a:p>
      </dsp:txBody>
      <dsp:txXfrm>
        <a:off x="45692" y="1972213"/>
        <a:ext cx="9878750" cy="844616"/>
      </dsp:txXfrm>
    </dsp:sp>
    <dsp:sp modelId="{64F80BD8-7502-42A4-BB41-9F54B148847D}">
      <dsp:nvSpPr>
        <dsp:cNvPr id="0" name=""/>
        <dsp:cNvSpPr/>
      </dsp:nvSpPr>
      <dsp:spPr>
        <a:xfrm>
          <a:off x="0" y="2885561"/>
          <a:ext cx="9970134" cy="936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You take into consideration the different legal and ethical considerations relevant to your role</a:t>
          </a:r>
        </a:p>
      </dsp:txBody>
      <dsp:txXfrm>
        <a:off x="45692" y="2931253"/>
        <a:ext cx="9878750" cy="8446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F1E1F-5899-4B49-8EED-4D6BC52551AF}">
      <dsp:nvSpPr>
        <dsp:cNvPr id="0" name=""/>
        <dsp:cNvSpPr/>
      </dsp:nvSpPr>
      <dsp:spPr>
        <a:xfrm>
          <a:off x="0" y="411550"/>
          <a:ext cx="9957546" cy="13923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816" tIns="541528" rIns="772816"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a safe and welcoming environment for processing traumatic experiences</a:t>
          </a:r>
          <a:endParaRPr lang="en-US" sz="2000" kern="1200" dirty="0">
            <a:solidFill>
              <a:schemeClr val="tx1">
                <a:lumMod val="75000"/>
                <a:lumOff val="25000"/>
              </a:schemeClr>
            </a:solidFill>
          </a:endParaRPr>
        </a:p>
      </dsp:txBody>
      <dsp:txXfrm>
        <a:off x="0" y="411550"/>
        <a:ext cx="9957546" cy="1392300"/>
      </dsp:txXfrm>
    </dsp:sp>
    <dsp:sp modelId="{8D1AEEE9-0B0E-4DE5-B674-BA836E7B4EE2}">
      <dsp:nvSpPr>
        <dsp:cNvPr id="0" name=""/>
        <dsp:cNvSpPr/>
      </dsp:nvSpPr>
      <dsp:spPr>
        <a:xfrm>
          <a:off x="497877" y="27790"/>
          <a:ext cx="6970282"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60" tIns="0" rIns="263460" bIns="0" numCol="1" spcCol="1270" anchor="ctr" anchorCtr="0">
          <a:noAutofit/>
        </a:bodyPr>
        <a:lstStyle/>
        <a:p>
          <a:pPr marL="0" lvl="0" indent="0" algn="l" defTabSz="889000">
            <a:lnSpc>
              <a:spcPct val="114000"/>
            </a:lnSpc>
            <a:spcBef>
              <a:spcPct val="0"/>
            </a:spcBef>
            <a:spcAft>
              <a:spcPts val="600"/>
            </a:spcAft>
            <a:buNone/>
          </a:pPr>
          <a:r>
            <a:rPr lang="en-AU" sz="2000" kern="1200" dirty="0"/>
            <a:t>Safety </a:t>
          </a:r>
          <a:endParaRPr lang="en-US" sz="2000" kern="1200" dirty="0"/>
        </a:p>
      </dsp:txBody>
      <dsp:txXfrm>
        <a:off x="535344" y="65257"/>
        <a:ext cx="6895348" cy="692586"/>
      </dsp:txXfrm>
    </dsp:sp>
    <dsp:sp modelId="{1AA8EEF4-7C7B-48E0-8A0C-1A3A167EB4BE}">
      <dsp:nvSpPr>
        <dsp:cNvPr id="0" name=""/>
        <dsp:cNvSpPr/>
      </dsp:nvSpPr>
      <dsp:spPr>
        <a:xfrm>
          <a:off x="0" y="2161386"/>
          <a:ext cx="9957546" cy="1474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816" tIns="541528" rIns="772816"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that services offered should be sensitive to the person’s need</a:t>
          </a:r>
          <a:endParaRPr lang="en-US" sz="2000" kern="1200" dirty="0">
            <a:solidFill>
              <a:schemeClr val="tx1">
                <a:lumMod val="75000"/>
                <a:lumOff val="25000"/>
              </a:schemeClr>
            </a:solidFill>
          </a:endParaRP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Advocates for transparency when providing services.</a:t>
          </a:r>
          <a:endParaRPr lang="en-US" sz="2000" kern="1200" dirty="0">
            <a:solidFill>
              <a:schemeClr val="tx1">
                <a:lumMod val="75000"/>
                <a:lumOff val="25000"/>
              </a:schemeClr>
            </a:solidFill>
          </a:endParaRPr>
        </a:p>
      </dsp:txBody>
      <dsp:txXfrm>
        <a:off x="0" y="2161386"/>
        <a:ext cx="9957546" cy="1474200"/>
      </dsp:txXfrm>
    </dsp:sp>
    <dsp:sp modelId="{4751C5D6-AAA6-46CD-B55F-B2FE452238BF}">
      <dsp:nvSpPr>
        <dsp:cNvPr id="0" name=""/>
        <dsp:cNvSpPr/>
      </dsp:nvSpPr>
      <dsp:spPr>
        <a:xfrm>
          <a:off x="497877" y="1944251"/>
          <a:ext cx="6970282" cy="767520"/>
        </a:xfrm>
        <a:prstGeom prst="round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60" tIns="0" rIns="263460" bIns="0" numCol="1" spcCol="1270" anchor="ctr" anchorCtr="0">
          <a:noAutofit/>
        </a:bodyPr>
        <a:lstStyle/>
        <a:p>
          <a:pPr marL="0" lvl="0" indent="0" algn="l" defTabSz="889000">
            <a:lnSpc>
              <a:spcPct val="114000"/>
            </a:lnSpc>
            <a:spcBef>
              <a:spcPct val="0"/>
            </a:spcBef>
            <a:spcAft>
              <a:spcPts val="600"/>
            </a:spcAft>
            <a:buNone/>
          </a:pPr>
          <a:r>
            <a:rPr lang="en-AU" sz="2000" kern="1200" dirty="0"/>
            <a:t>Trust </a:t>
          </a:r>
          <a:endParaRPr lang="en-US" sz="2000" kern="1200" dirty="0"/>
        </a:p>
      </dsp:txBody>
      <dsp:txXfrm>
        <a:off x="535344" y="1981718"/>
        <a:ext cx="6895348" cy="6925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352BF-BADD-4FC7-9B19-FD26CA55D254}">
      <dsp:nvSpPr>
        <dsp:cNvPr id="0" name=""/>
        <dsp:cNvSpPr/>
      </dsp:nvSpPr>
      <dsp:spPr>
        <a:xfrm>
          <a:off x="0" y="249440"/>
          <a:ext cx="9957546" cy="1388246"/>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816" tIns="895604" rIns="772816"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the opportunity for choice</a:t>
          </a:r>
          <a:endParaRPr lang="en-US" sz="2000" kern="1200" dirty="0">
            <a:solidFill>
              <a:schemeClr val="tx1">
                <a:lumMod val="75000"/>
                <a:lumOff val="25000"/>
              </a:schemeClr>
            </a:solidFill>
          </a:endParaRPr>
        </a:p>
      </dsp:txBody>
      <dsp:txXfrm>
        <a:off x="0" y="249440"/>
        <a:ext cx="9957546" cy="1388246"/>
      </dsp:txXfrm>
    </dsp:sp>
    <dsp:sp modelId="{8D1EFF67-3C56-4F9C-A737-681051E50DDD}">
      <dsp:nvSpPr>
        <dsp:cNvPr id="0" name=""/>
        <dsp:cNvSpPr/>
      </dsp:nvSpPr>
      <dsp:spPr>
        <a:xfrm>
          <a:off x="497877" y="9391"/>
          <a:ext cx="6970282" cy="1041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60" tIns="0" rIns="263460" bIns="0" numCol="1" spcCol="1270" anchor="ctr" anchorCtr="0">
          <a:noAutofit/>
        </a:bodyPr>
        <a:lstStyle/>
        <a:p>
          <a:pPr marL="0" lvl="0" indent="0" algn="l" defTabSz="889000">
            <a:lnSpc>
              <a:spcPct val="114000"/>
            </a:lnSpc>
            <a:spcBef>
              <a:spcPct val="0"/>
            </a:spcBef>
            <a:spcAft>
              <a:spcPts val="600"/>
            </a:spcAft>
            <a:buNone/>
          </a:pPr>
          <a:r>
            <a:rPr lang="en-AU" sz="2000" kern="1200" dirty="0"/>
            <a:t>Choice </a:t>
          </a:r>
          <a:endParaRPr lang="en-US" sz="2000" kern="1200" dirty="0"/>
        </a:p>
      </dsp:txBody>
      <dsp:txXfrm>
        <a:off x="548728" y="60242"/>
        <a:ext cx="6868580" cy="939983"/>
      </dsp:txXfrm>
    </dsp:sp>
    <dsp:sp modelId="{17933603-6311-4BFE-8800-941530CA27D3}">
      <dsp:nvSpPr>
        <dsp:cNvPr id="0" name=""/>
        <dsp:cNvSpPr/>
      </dsp:nvSpPr>
      <dsp:spPr>
        <a:xfrm>
          <a:off x="0" y="2164572"/>
          <a:ext cx="9957546" cy="164587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816" tIns="895604" rIns="772816"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working together with the person and not just commanding them</a:t>
          </a:r>
          <a:endParaRPr lang="en-US" sz="2000" kern="1200" dirty="0">
            <a:solidFill>
              <a:schemeClr val="tx1">
                <a:lumMod val="75000"/>
                <a:lumOff val="25000"/>
              </a:schemeClr>
            </a:solidFill>
          </a:endParaRPr>
        </a:p>
      </dsp:txBody>
      <dsp:txXfrm>
        <a:off x="0" y="2164572"/>
        <a:ext cx="9957546" cy="1645875"/>
      </dsp:txXfrm>
    </dsp:sp>
    <dsp:sp modelId="{A0098087-FAF4-4E64-BA34-71DD10DE7E50}">
      <dsp:nvSpPr>
        <dsp:cNvPr id="0" name=""/>
        <dsp:cNvSpPr/>
      </dsp:nvSpPr>
      <dsp:spPr>
        <a:xfrm>
          <a:off x="497877" y="1924522"/>
          <a:ext cx="6970282" cy="1041685"/>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60" tIns="0" rIns="263460" bIns="0" numCol="1" spcCol="1270" anchor="ctr" anchorCtr="0">
          <a:noAutofit/>
        </a:bodyPr>
        <a:lstStyle/>
        <a:p>
          <a:pPr marL="0" lvl="0" indent="0" algn="l" defTabSz="889000">
            <a:lnSpc>
              <a:spcPct val="114000"/>
            </a:lnSpc>
            <a:spcBef>
              <a:spcPct val="0"/>
            </a:spcBef>
            <a:spcAft>
              <a:spcPts val="600"/>
            </a:spcAft>
            <a:buNone/>
          </a:pPr>
          <a:r>
            <a:rPr lang="en-AU" sz="2000" kern="1200" dirty="0"/>
            <a:t>Collaboration </a:t>
          </a:r>
          <a:endParaRPr lang="en-US" sz="2000" kern="1200" dirty="0">
            <a:solidFill>
              <a:schemeClr val="tx1">
                <a:lumMod val="75000"/>
                <a:lumOff val="25000"/>
              </a:schemeClr>
            </a:solidFill>
          </a:endParaRPr>
        </a:p>
      </dsp:txBody>
      <dsp:txXfrm>
        <a:off x="548728" y="1975373"/>
        <a:ext cx="6868580" cy="9399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8EEF4-7C7B-48E0-8A0C-1A3A167EB4BE}">
      <dsp:nvSpPr>
        <dsp:cNvPr id="0" name=""/>
        <dsp:cNvSpPr/>
      </dsp:nvSpPr>
      <dsp:spPr>
        <a:xfrm>
          <a:off x="0" y="479670"/>
          <a:ext cx="9927065" cy="11229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451" tIns="645668" rIns="770451"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having practices that empower the person</a:t>
          </a:r>
          <a:endParaRPr lang="en-US" sz="2000" kern="1200" dirty="0">
            <a:solidFill>
              <a:schemeClr val="tx1">
                <a:lumMod val="75000"/>
                <a:lumOff val="25000"/>
              </a:schemeClr>
            </a:solidFill>
          </a:endParaRPr>
        </a:p>
      </dsp:txBody>
      <dsp:txXfrm>
        <a:off x="0" y="479670"/>
        <a:ext cx="9927065" cy="1122975"/>
      </dsp:txXfrm>
    </dsp:sp>
    <dsp:sp modelId="{4751C5D6-AAA6-46CD-B55F-B2FE452238BF}">
      <dsp:nvSpPr>
        <dsp:cNvPr id="0" name=""/>
        <dsp:cNvSpPr/>
      </dsp:nvSpPr>
      <dsp:spPr>
        <a:xfrm>
          <a:off x="496353" y="22110"/>
          <a:ext cx="6948946" cy="9151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654" tIns="0" rIns="262654" bIns="0" numCol="1" spcCol="1270" anchor="ctr" anchorCtr="0">
          <a:noAutofit/>
        </a:bodyPr>
        <a:lstStyle/>
        <a:p>
          <a:pPr marL="0" lvl="0" indent="0" algn="l" defTabSz="889000">
            <a:lnSpc>
              <a:spcPct val="114000"/>
            </a:lnSpc>
            <a:spcBef>
              <a:spcPct val="0"/>
            </a:spcBef>
            <a:spcAft>
              <a:spcPts val="600"/>
            </a:spcAft>
            <a:buNone/>
          </a:pPr>
          <a:r>
            <a:rPr lang="en-AU" sz="2000" kern="1200" dirty="0"/>
            <a:t>Empowerment </a:t>
          </a:r>
          <a:endParaRPr lang="en-US" sz="2000" kern="1200" dirty="0"/>
        </a:p>
      </dsp:txBody>
      <dsp:txXfrm>
        <a:off x="541025" y="66782"/>
        <a:ext cx="6859602" cy="825776"/>
      </dsp:txXfrm>
    </dsp:sp>
    <dsp:sp modelId="{CB0352BF-BADD-4FC7-9B19-FD26CA55D254}">
      <dsp:nvSpPr>
        <dsp:cNvPr id="0" name=""/>
        <dsp:cNvSpPr/>
      </dsp:nvSpPr>
      <dsp:spPr>
        <a:xfrm>
          <a:off x="0" y="2227605"/>
          <a:ext cx="9927065" cy="1489162"/>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451" tIns="645668" rIns="770451"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respect towards the person, including their culture, gender and background</a:t>
          </a:r>
          <a:endParaRPr lang="en-US" sz="2000" kern="1200" dirty="0">
            <a:solidFill>
              <a:schemeClr val="tx1">
                <a:lumMod val="75000"/>
                <a:lumOff val="25000"/>
              </a:schemeClr>
            </a:solidFill>
          </a:endParaRPr>
        </a:p>
      </dsp:txBody>
      <dsp:txXfrm>
        <a:off x="0" y="2227605"/>
        <a:ext cx="9927065" cy="1489162"/>
      </dsp:txXfrm>
    </dsp:sp>
    <dsp:sp modelId="{8D1EFF67-3C56-4F9C-A737-681051E50DDD}">
      <dsp:nvSpPr>
        <dsp:cNvPr id="0" name=""/>
        <dsp:cNvSpPr/>
      </dsp:nvSpPr>
      <dsp:spPr>
        <a:xfrm>
          <a:off x="496353" y="1770045"/>
          <a:ext cx="6948946" cy="9151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654" tIns="0" rIns="262654" bIns="0" numCol="1" spcCol="1270" anchor="ctr" anchorCtr="0">
          <a:noAutofit/>
        </a:bodyPr>
        <a:lstStyle/>
        <a:p>
          <a:pPr marL="0" lvl="0" indent="0" algn="l" defTabSz="889000">
            <a:lnSpc>
              <a:spcPct val="114000"/>
            </a:lnSpc>
            <a:spcBef>
              <a:spcPct val="0"/>
            </a:spcBef>
            <a:spcAft>
              <a:spcPts val="600"/>
            </a:spcAft>
            <a:buNone/>
          </a:pPr>
          <a:r>
            <a:rPr lang="en-AU" sz="2000" kern="1200" dirty="0"/>
            <a:t>Respect for diversity  </a:t>
          </a:r>
          <a:endParaRPr lang="en-US" sz="2000" kern="1200" dirty="0"/>
        </a:p>
      </dsp:txBody>
      <dsp:txXfrm>
        <a:off x="541025" y="1814717"/>
        <a:ext cx="6859602" cy="82577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18835-12DD-45A8-A008-6223EF477A09}">
      <dsp:nvSpPr>
        <dsp:cNvPr id="0" name=""/>
        <dsp:cNvSpPr/>
      </dsp:nvSpPr>
      <dsp:spPr>
        <a:xfrm rot="5400000">
          <a:off x="-279713" y="281943"/>
          <a:ext cx="1864756" cy="1305329"/>
        </a:xfrm>
        <a:prstGeom prst="chevron">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AU" sz="2000" kern="1200" dirty="0"/>
            <a:t>Trauma aware </a:t>
          </a:r>
          <a:endParaRPr lang="en-US" sz="2000" kern="1200" dirty="0"/>
        </a:p>
      </dsp:txBody>
      <dsp:txXfrm rot="-5400000">
        <a:off x="1" y="654895"/>
        <a:ext cx="1305329" cy="559427"/>
      </dsp:txXfrm>
    </dsp:sp>
    <dsp:sp modelId="{A668FF4D-B977-45B8-A784-E4352B0F3A89}">
      <dsp:nvSpPr>
        <dsp:cNvPr id="0" name=""/>
        <dsp:cNvSpPr/>
      </dsp:nvSpPr>
      <dsp:spPr>
        <a:xfrm rot="5400000">
          <a:off x="5035233" y="-3727673"/>
          <a:ext cx="1212729" cy="8672536"/>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During this stage, the service provider understands the trauma of the person. They also determine the effects of the trauma and how the person reacts and copes with those effects.</a:t>
          </a:r>
          <a:endParaRPr lang="en-US" sz="2000" kern="1200" dirty="0">
            <a:solidFill>
              <a:schemeClr val="tx1">
                <a:lumMod val="75000"/>
                <a:lumOff val="25000"/>
              </a:schemeClr>
            </a:solidFill>
          </a:endParaRPr>
        </a:p>
      </dsp:txBody>
      <dsp:txXfrm rot="-5400000">
        <a:off x="1305330" y="61431"/>
        <a:ext cx="8613335" cy="1094327"/>
      </dsp:txXfrm>
    </dsp:sp>
    <dsp:sp modelId="{19A6938E-FD9B-4524-8F30-A3DDC70F6B61}">
      <dsp:nvSpPr>
        <dsp:cNvPr id="0" name=""/>
        <dsp:cNvSpPr/>
      </dsp:nvSpPr>
      <dsp:spPr>
        <a:xfrm rot="5400000">
          <a:off x="-279713" y="1856649"/>
          <a:ext cx="1864756" cy="1305329"/>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AU" sz="2000" kern="1200"/>
            <a:t>Trauma sensitive </a:t>
          </a:r>
          <a:endParaRPr lang="en-US" sz="2000" kern="1200"/>
        </a:p>
      </dsp:txBody>
      <dsp:txXfrm rot="-5400000">
        <a:off x="1" y="2229601"/>
        <a:ext cx="1305329" cy="559427"/>
      </dsp:txXfrm>
    </dsp:sp>
    <dsp:sp modelId="{96EA6108-A9DF-4166-B1CE-4E0E3997736B}">
      <dsp:nvSpPr>
        <dsp:cNvPr id="0" name=""/>
        <dsp:cNvSpPr/>
      </dsp:nvSpPr>
      <dsp:spPr>
        <a:xfrm rot="5400000">
          <a:off x="5035551" y="-2153286"/>
          <a:ext cx="1212091" cy="8672536"/>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During this stage, the service provider integrates trauma-related concepts to their practice. This aims to cater to the needs of the person.</a:t>
          </a:r>
          <a:endParaRPr lang="en-US" sz="2000" kern="1200" dirty="0">
            <a:solidFill>
              <a:schemeClr val="tx1">
                <a:lumMod val="75000"/>
                <a:lumOff val="25000"/>
              </a:schemeClr>
            </a:solidFill>
          </a:endParaRPr>
        </a:p>
      </dsp:txBody>
      <dsp:txXfrm rot="-5400000">
        <a:off x="1305329" y="1636105"/>
        <a:ext cx="8613367" cy="109375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18835-12DD-45A8-A008-6223EF477A09}">
      <dsp:nvSpPr>
        <dsp:cNvPr id="0" name=""/>
        <dsp:cNvSpPr/>
      </dsp:nvSpPr>
      <dsp:spPr>
        <a:xfrm rot="5400000">
          <a:off x="-279713" y="281943"/>
          <a:ext cx="1864756" cy="1305329"/>
        </a:xfrm>
        <a:prstGeom prst="chevron">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AU" sz="2000" kern="1200" dirty="0"/>
            <a:t>Trauma responsive </a:t>
          </a:r>
          <a:endParaRPr lang="en-US" sz="2000" kern="1200" dirty="0"/>
        </a:p>
      </dsp:txBody>
      <dsp:txXfrm rot="-5400000">
        <a:off x="1" y="654895"/>
        <a:ext cx="1305329" cy="559427"/>
      </dsp:txXfrm>
    </dsp:sp>
    <dsp:sp modelId="{A668FF4D-B977-45B8-A784-E4352B0F3A89}">
      <dsp:nvSpPr>
        <dsp:cNvPr id="0" name=""/>
        <dsp:cNvSpPr/>
      </dsp:nvSpPr>
      <dsp:spPr>
        <a:xfrm rot="5400000">
          <a:off x="5035233" y="-3727673"/>
          <a:ext cx="1212729" cy="8672536"/>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During this stage, the service provider implements action plans to address the effects of trauma in the person’s life. This may entail changing, modifying or strengthening behaviours.</a:t>
          </a:r>
          <a:endParaRPr lang="en-US" sz="2000" kern="1200" dirty="0">
            <a:solidFill>
              <a:schemeClr val="tx1">
                <a:lumMod val="75000"/>
                <a:lumOff val="25000"/>
              </a:schemeClr>
            </a:solidFill>
          </a:endParaRPr>
        </a:p>
      </dsp:txBody>
      <dsp:txXfrm rot="-5400000">
        <a:off x="1305330" y="61431"/>
        <a:ext cx="8613335" cy="1094327"/>
      </dsp:txXfrm>
    </dsp:sp>
    <dsp:sp modelId="{C200837F-7A5B-438A-8EAE-60BC8D350640}">
      <dsp:nvSpPr>
        <dsp:cNvPr id="0" name=""/>
        <dsp:cNvSpPr/>
      </dsp:nvSpPr>
      <dsp:spPr>
        <a:xfrm rot="5400000">
          <a:off x="-279713" y="1856649"/>
          <a:ext cx="1864756" cy="1305329"/>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AU" sz="2000" kern="1200" dirty="0"/>
            <a:t>Trauma-informed</a:t>
          </a:r>
          <a:endParaRPr lang="en-US" sz="2000" kern="1200" dirty="0"/>
        </a:p>
      </dsp:txBody>
      <dsp:txXfrm rot="-5400000">
        <a:off x="1" y="2229601"/>
        <a:ext cx="1305329" cy="559427"/>
      </dsp:txXfrm>
    </dsp:sp>
    <dsp:sp modelId="{010FDADF-7611-4E7D-8CE9-9FF11095A8DA}">
      <dsp:nvSpPr>
        <dsp:cNvPr id="0" name=""/>
        <dsp:cNvSpPr/>
      </dsp:nvSpPr>
      <dsp:spPr>
        <a:xfrm rot="5400000">
          <a:off x="5035551" y="-2153286"/>
          <a:ext cx="1212091" cy="8672536"/>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During this stage, the organisation reflects a trauma-informed approach in workplace policies, procedures and practices.</a:t>
          </a:r>
          <a:endParaRPr lang="en-US" sz="2000" kern="1200" dirty="0">
            <a:solidFill>
              <a:schemeClr val="tx1">
                <a:lumMod val="75000"/>
                <a:lumOff val="25000"/>
              </a:schemeClr>
            </a:solidFill>
          </a:endParaRPr>
        </a:p>
      </dsp:txBody>
      <dsp:txXfrm rot="-5400000">
        <a:off x="1305329" y="1636105"/>
        <a:ext cx="8613367" cy="109375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C69F1-D62F-454E-8EBE-02956E9C707C}">
      <dsp:nvSpPr>
        <dsp:cNvPr id="0" name=""/>
        <dsp:cNvSpPr/>
      </dsp:nvSpPr>
      <dsp:spPr>
        <a:xfrm>
          <a:off x="1118566" y="1222"/>
          <a:ext cx="2367281" cy="1274342"/>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Embarrassment</a:t>
          </a:r>
          <a:endParaRPr lang="en-AU" sz="2000" kern="1200" dirty="0"/>
        </a:p>
      </dsp:txBody>
      <dsp:txXfrm>
        <a:off x="1180774" y="63430"/>
        <a:ext cx="2242865" cy="1212134"/>
      </dsp:txXfrm>
    </dsp:sp>
    <dsp:sp modelId="{E1BFDB9D-5983-4210-9567-DD7C47F0DC36}">
      <dsp:nvSpPr>
        <dsp:cNvPr id="0" name=""/>
        <dsp:cNvSpPr/>
      </dsp:nvSpPr>
      <dsp:spPr>
        <a:xfrm>
          <a:off x="3698239" y="1222"/>
          <a:ext cx="2367281" cy="1274342"/>
        </a:xfrm>
        <a:prstGeom prst="round2Same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Grief</a:t>
          </a:r>
          <a:endParaRPr lang="en-US" sz="2000" kern="1200" dirty="0"/>
        </a:p>
      </dsp:txBody>
      <dsp:txXfrm>
        <a:off x="3760447" y="63430"/>
        <a:ext cx="2242865" cy="1212134"/>
      </dsp:txXfrm>
    </dsp:sp>
    <dsp:sp modelId="{1170AF88-7C58-4F69-9683-EF120ED66FF6}">
      <dsp:nvSpPr>
        <dsp:cNvPr id="0" name=""/>
        <dsp:cNvSpPr/>
      </dsp:nvSpPr>
      <dsp:spPr>
        <a:xfrm>
          <a:off x="6277911" y="1222"/>
          <a:ext cx="2367281" cy="1274342"/>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Shame</a:t>
          </a:r>
          <a:endParaRPr lang="en-US" sz="2000" kern="1200" dirty="0"/>
        </a:p>
      </dsp:txBody>
      <dsp:txXfrm>
        <a:off x="6340119" y="63430"/>
        <a:ext cx="2242865" cy="1212134"/>
      </dsp:txXfrm>
    </dsp:sp>
    <dsp:sp modelId="{F59559D2-8DDF-4723-863A-A04FB2658A33}">
      <dsp:nvSpPr>
        <dsp:cNvPr id="0" name=""/>
        <dsp:cNvSpPr/>
      </dsp:nvSpPr>
      <dsp:spPr>
        <a:xfrm>
          <a:off x="2408402" y="1487955"/>
          <a:ext cx="2367281" cy="1274342"/>
        </a:xfrm>
        <a:prstGeom prst="round2Same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Empathy</a:t>
          </a:r>
          <a:endParaRPr lang="en-US" sz="2000" kern="1200" dirty="0"/>
        </a:p>
      </dsp:txBody>
      <dsp:txXfrm>
        <a:off x="2470610" y="1550163"/>
        <a:ext cx="2242865" cy="1212134"/>
      </dsp:txXfrm>
    </dsp:sp>
    <dsp:sp modelId="{DB9A4EF1-25AC-4B48-B1F8-57D41B14A0C1}">
      <dsp:nvSpPr>
        <dsp:cNvPr id="0" name=""/>
        <dsp:cNvSpPr/>
      </dsp:nvSpPr>
      <dsp:spPr>
        <a:xfrm>
          <a:off x="4988075" y="1487955"/>
          <a:ext cx="2367281" cy="1274342"/>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Pride</a:t>
          </a:r>
          <a:endParaRPr lang="en-US" sz="2000" kern="1200" dirty="0"/>
        </a:p>
      </dsp:txBody>
      <dsp:txXfrm>
        <a:off x="5050283" y="1550163"/>
        <a:ext cx="2242865" cy="1212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7331B-9CF2-4501-B4CE-5334B5D318B2}">
      <dsp:nvSpPr>
        <dsp:cNvPr id="0" name=""/>
        <dsp:cNvSpPr/>
      </dsp:nvSpPr>
      <dsp:spPr>
        <a:xfrm>
          <a:off x="2836" y="174437"/>
          <a:ext cx="2250479" cy="135028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Acquired Brain Injury</a:t>
          </a:r>
          <a:endParaRPr lang="en-PH" sz="2000" b="0" kern="1200" dirty="0"/>
        </a:p>
      </dsp:txBody>
      <dsp:txXfrm>
        <a:off x="2836" y="174437"/>
        <a:ext cx="2250479" cy="1350287"/>
      </dsp:txXfrm>
    </dsp:sp>
    <dsp:sp modelId="{E18C79D8-AE14-43A1-AD51-C65D3159887A}">
      <dsp:nvSpPr>
        <dsp:cNvPr id="0" name=""/>
        <dsp:cNvSpPr/>
      </dsp:nvSpPr>
      <dsp:spPr>
        <a:xfrm>
          <a:off x="2478364" y="174437"/>
          <a:ext cx="2250479" cy="1350287"/>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Autism Spectrum Disorder</a:t>
          </a:r>
          <a:endParaRPr lang="en-US" sz="2000" b="0" kern="1200" dirty="0"/>
        </a:p>
      </dsp:txBody>
      <dsp:txXfrm>
        <a:off x="2478364" y="174437"/>
        <a:ext cx="2250479" cy="1350287"/>
      </dsp:txXfrm>
    </dsp:sp>
    <dsp:sp modelId="{B8DAD9AE-EDD0-4D03-A3F8-A5AF59EE3347}">
      <dsp:nvSpPr>
        <dsp:cNvPr id="0" name=""/>
        <dsp:cNvSpPr/>
      </dsp:nvSpPr>
      <dsp:spPr>
        <a:xfrm>
          <a:off x="4953892" y="174437"/>
          <a:ext cx="2250479" cy="135028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Learning Disability</a:t>
          </a:r>
          <a:endParaRPr lang="en-US" sz="2000" b="0" kern="1200" dirty="0"/>
        </a:p>
      </dsp:txBody>
      <dsp:txXfrm>
        <a:off x="4953892" y="174437"/>
        <a:ext cx="2250479" cy="1350287"/>
      </dsp:txXfrm>
    </dsp:sp>
    <dsp:sp modelId="{88083403-3A38-42E6-B15C-7F17C9AF4038}">
      <dsp:nvSpPr>
        <dsp:cNvPr id="0" name=""/>
        <dsp:cNvSpPr/>
      </dsp:nvSpPr>
      <dsp:spPr>
        <a:xfrm>
          <a:off x="7429420" y="174437"/>
          <a:ext cx="2250479" cy="1350287"/>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Intellectual Disability</a:t>
          </a:r>
          <a:endParaRPr lang="en-US" sz="2000" b="0" kern="1200" dirty="0"/>
        </a:p>
      </dsp:txBody>
      <dsp:txXfrm>
        <a:off x="7429420" y="174437"/>
        <a:ext cx="2250479" cy="1350287"/>
      </dsp:txXfrm>
    </dsp:sp>
    <dsp:sp modelId="{8AA1B92F-529F-49BF-9772-FF30B7C39A09}">
      <dsp:nvSpPr>
        <dsp:cNvPr id="0" name=""/>
        <dsp:cNvSpPr/>
      </dsp:nvSpPr>
      <dsp:spPr>
        <a:xfrm>
          <a:off x="2836" y="1749773"/>
          <a:ext cx="2250479" cy="1350287"/>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Physical Disability</a:t>
          </a:r>
          <a:endParaRPr lang="en-US" sz="2000" b="0" kern="1200" dirty="0"/>
        </a:p>
      </dsp:txBody>
      <dsp:txXfrm>
        <a:off x="2836" y="1749773"/>
        <a:ext cx="2250479" cy="1350287"/>
      </dsp:txXfrm>
    </dsp:sp>
    <dsp:sp modelId="{2DCB4B72-2DC5-459A-B1DC-0B74C3FBD769}">
      <dsp:nvSpPr>
        <dsp:cNvPr id="0" name=""/>
        <dsp:cNvSpPr/>
      </dsp:nvSpPr>
      <dsp:spPr>
        <a:xfrm>
          <a:off x="2478364" y="1749773"/>
          <a:ext cx="2250479" cy="1350287"/>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Sensory Disability</a:t>
          </a:r>
          <a:endParaRPr lang="en-US" sz="2000" b="0" kern="1200" dirty="0"/>
        </a:p>
      </dsp:txBody>
      <dsp:txXfrm>
        <a:off x="2478364" y="1749773"/>
        <a:ext cx="2250479" cy="1350287"/>
      </dsp:txXfrm>
    </dsp:sp>
    <dsp:sp modelId="{FBA2728B-3E76-438B-9CAC-946A17F2C4DA}">
      <dsp:nvSpPr>
        <dsp:cNvPr id="0" name=""/>
        <dsp:cNvSpPr/>
      </dsp:nvSpPr>
      <dsp:spPr>
        <a:xfrm>
          <a:off x="4953892" y="1749773"/>
          <a:ext cx="2250479" cy="1350287"/>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Speech/Language Disability</a:t>
          </a:r>
          <a:endParaRPr lang="en-US" sz="2000" b="0" kern="1200" dirty="0"/>
        </a:p>
      </dsp:txBody>
      <dsp:txXfrm>
        <a:off x="4953892" y="1749773"/>
        <a:ext cx="2250479" cy="1350287"/>
      </dsp:txXfrm>
    </dsp:sp>
    <dsp:sp modelId="{051965E4-3C25-4457-92A1-EFE356ECE8BE}">
      <dsp:nvSpPr>
        <dsp:cNvPr id="0" name=""/>
        <dsp:cNvSpPr/>
      </dsp:nvSpPr>
      <dsp:spPr>
        <a:xfrm>
          <a:off x="7429420" y="1749773"/>
          <a:ext cx="2250479" cy="135028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Developmental Delay</a:t>
          </a:r>
          <a:endParaRPr lang="en-US" sz="2000" b="0" kern="1200" dirty="0"/>
        </a:p>
      </dsp:txBody>
      <dsp:txXfrm>
        <a:off x="7429420" y="1749773"/>
        <a:ext cx="2250479" cy="135028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7E554-5328-48F9-B665-55EFEA91ACB2}">
      <dsp:nvSpPr>
        <dsp:cNvPr id="0" name=""/>
        <dsp:cNvSpPr/>
      </dsp:nvSpPr>
      <dsp:spPr>
        <a:xfrm rot="16200000">
          <a:off x="-62716" y="101972"/>
          <a:ext cx="2499359" cy="2295413"/>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Physical domain</a:t>
          </a:r>
        </a:p>
      </dsp:txBody>
      <dsp:txXfrm rot="5400000">
        <a:off x="39257" y="499871"/>
        <a:ext cx="2295413" cy="1499615"/>
      </dsp:txXfrm>
    </dsp:sp>
    <dsp:sp modelId="{00A5AC37-1F53-469F-97EE-E827DFEF6D00}">
      <dsp:nvSpPr>
        <dsp:cNvPr id="0" name=""/>
        <dsp:cNvSpPr/>
      </dsp:nvSpPr>
      <dsp:spPr>
        <a:xfrm rot="16200000">
          <a:off x="2367935" y="101972"/>
          <a:ext cx="2499359" cy="2295413"/>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Informational domain</a:t>
          </a:r>
        </a:p>
      </dsp:txBody>
      <dsp:txXfrm rot="5400000">
        <a:off x="2469908" y="499871"/>
        <a:ext cx="2295413" cy="1499615"/>
      </dsp:txXfrm>
    </dsp:sp>
    <dsp:sp modelId="{6B20D592-7FB6-4FA7-B302-60A04C867875}">
      <dsp:nvSpPr>
        <dsp:cNvPr id="0" name=""/>
        <dsp:cNvSpPr/>
      </dsp:nvSpPr>
      <dsp:spPr>
        <a:xfrm rot="16200000">
          <a:off x="4835504" y="101972"/>
          <a:ext cx="2499359" cy="2295413"/>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Practical domain</a:t>
          </a:r>
        </a:p>
      </dsp:txBody>
      <dsp:txXfrm rot="5400000">
        <a:off x="4937477" y="499871"/>
        <a:ext cx="2295413" cy="1499615"/>
      </dsp:txXfrm>
    </dsp:sp>
    <dsp:sp modelId="{9C76F59E-F34F-4C07-9112-D183577F6251}">
      <dsp:nvSpPr>
        <dsp:cNvPr id="0" name=""/>
        <dsp:cNvSpPr/>
      </dsp:nvSpPr>
      <dsp:spPr>
        <a:xfrm rot="16200000">
          <a:off x="7303073" y="101972"/>
          <a:ext cx="2499359" cy="2295413"/>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Spiritual domain </a:t>
          </a:r>
        </a:p>
      </dsp:txBody>
      <dsp:txXfrm rot="5400000">
        <a:off x="7405046" y="499871"/>
        <a:ext cx="2295413" cy="1499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A409E-5747-4AEA-970B-2F0DB3352E32}">
      <dsp:nvSpPr>
        <dsp:cNvPr id="0" name=""/>
        <dsp:cNvSpPr/>
      </dsp:nvSpPr>
      <dsp:spPr>
        <a:xfrm>
          <a:off x="0" y="7720"/>
          <a:ext cx="9804399" cy="8049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14000"/>
            </a:lnSpc>
            <a:spcBef>
              <a:spcPct val="0"/>
            </a:spcBef>
            <a:spcAft>
              <a:spcPts val="600"/>
            </a:spcAft>
            <a:buNone/>
          </a:pPr>
          <a:r>
            <a:rPr lang="en-AU" sz="2000" kern="1200" dirty="0"/>
            <a:t>Underlying health conditions</a:t>
          </a:r>
        </a:p>
      </dsp:txBody>
      <dsp:txXfrm>
        <a:off x="39295" y="47015"/>
        <a:ext cx="9725809" cy="726370"/>
      </dsp:txXfrm>
    </dsp:sp>
    <dsp:sp modelId="{CD35D788-FC07-4E72-87B3-8E05D4800C2B}">
      <dsp:nvSpPr>
        <dsp:cNvPr id="0" name=""/>
        <dsp:cNvSpPr/>
      </dsp:nvSpPr>
      <dsp:spPr>
        <a:xfrm>
          <a:off x="0" y="936520"/>
          <a:ext cx="9804399" cy="80496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14000"/>
            </a:lnSpc>
            <a:spcBef>
              <a:spcPct val="0"/>
            </a:spcBef>
            <a:spcAft>
              <a:spcPts val="600"/>
            </a:spcAft>
            <a:buNone/>
          </a:pPr>
          <a:r>
            <a:rPr lang="en-US" sz="2000" kern="1200" dirty="0"/>
            <a:t>Impairments</a:t>
          </a:r>
          <a:endParaRPr lang="en-AU" sz="2000" kern="1200" dirty="0"/>
        </a:p>
      </dsp:txBody>
      <dsp:txXfrm>
        <a:off x="39295" y="975815"/>
        <a:ext cx="9725809" cy="726370"/>
      </dsp:txXfrm>
    </dsp:sp>
    <dsp:sp modelId="{864E3BA2-AB88-4D86-9FCC-6A4FF21C17AF}">
      <dsp:nvSpPr>
        <dsp:cNvPr id="0" name=""/>
        <dsp:cNvSpPr/>
      </dsp:nvSpPr>
      <dsp:spPr>
        <a:xfrm>
          <a:off x="0" y="1865320"/>
          <a:ext cx="9804399" cy="8049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14000"/>
            </a:lnSpc>
            <a:spcBef>
              <a:spcPct val="0"/>
            </a:spcBef>
            <a:spcAft>
              <a:spcPts val="600"/>
            </a:spcAft>
            <a:buNone/>
          </a:pPr>
          <a:r>
            <a:rPr lang="en-US" sz="2000" kern="1200" dirty="0"/>
            <a:t>Activity limitations</a:t>
          </a:r>
          <a:endParaRPr lang="en-AU" sz="2000" kern="1200" dirty="0"/>
        </a:p>
      </dsp:txBody>
      <dsp:txXfrm>
        <a:off x="39295" y="1904615"/>
        <a:ext cx="9725809" cy="726370"/>
      </dsp:txXfrm>
    </dsp:sp>
    <dsp:sp modelId="{6EF68817-B167-4041-9BBB-7F90376F6006}">
      <dsp:nvSpPr>
        <dsp:cNvPr id="0" name=""/>
        <dsp:cNvSpPr/>
      </dsp:nvSpPr>
      <dsp:spPr>
        <a:xfrm>
          <a:off x="0" y="2794120"/>
          <a:ext cx="9804399" cy="804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14000"/>
            </a:lnSpc>
            <a:spcBef>
              <a:spcPct val="0"/>
            </a:spcBef>
            <a:spcAft>
              <a:spcPts val="600"/>
            </a:spcAft>
            <a:buNone/>
          </a:pPr>
          <a:r>
            <a:rPr lang="en-US" sz="2000" kern="1200" dirty="0"/>
            <a:t>Restrictions on participation</a:t>
          </a:r>
          <a:endParaRPr lang="en-AU" sz="2000" kern="1200" dirty="0"/>
        </a:p>
      </dsp:txBody>
      <dsp:txXfrm>
        <a:off x="39295" y="2833415"/>
        <a:ext cx="9725809" cy="72637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D1BC4-4407-4EBB-B11F-4A47CC19E7CB}">
      <dsp:nvSpPr>
        <dsp:cNvPr id="0" name=""/>
        <dsp:cNvSpPr/>
      </dsp:nvSpPr>
      <dsp:spPr>
        <a:xfrm>
          <a:off x="1927431" y="3003"/>
          <a:ext cx="6098963" cy="152223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Involvement of the Person and Their Family or Carers</a:t>
          </a:r>
        </a:p>
      </dsp:txBody>
      <dsp:txXfrm>
        <a:off x="1927431" y="3003"/>
        <a:ext cx="6098963" cy="1522235"/>
      </dsp:txXfrm>
    </dsp:sp>
    <dsp:sp modelId="{E2887F70-26AB-4EC5-B00B-8035D44D8A8E}">
      <dsp:nvSpPr>
        <dsp:cNvPr id="0" name=""/>
        <dsp:cNvSpPr/>
      </dsp:nvSpPr>
      <dsp:spPr>
        <a:xfrm>
          <a:off x="404282" y="1781948"/>
          <a:ext cx="4445562" cy="152223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Positive and Informed Risk-Taking</a:t>
          </a:r>
        </a:p>
      </dsp:txBody>
      <dsp:txXfrm>
        <a:off x="404282" y="1781948"/>
        <a:ext cx="4445562" cy="1522235"/>
      </dsp:txXfrm>
    </dsp:sp>
    <dsp:sp modelId="{933B0CC3-F981-47D9-A832-44CA75E0F928}">
      <dsp:nvSpPr>
        <dsp:cNvPr id="0" name=""/>
        <dsp:cNvSpPr/>
      </dsp:nvSpPr>
      <dsp:spPr>
        <a:xfrm>
          <a:off x="5103550" y="1778944"/>
          <a:ext cx="4445993" cy="152223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Proportionality</a:t>
          </a:r>
        </a:p>
      </dsp:txBody>
      <dsp:txXfrm>
        <a:off x="5103550" y="1778944"/>
        <a:ext cx="4445993" cy="152223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DFE5B-AE41-4FE3-8385-BE57794E93C3}">
      <dsp:nvSpPr>
        <dsp:cNvPr id="0" name=""/>
        <dsp:cNvSpPr/>
      </dsp:nvSpPr>
      <dsp:spPr>
        <a:xfrm>
          <a:off x="1151926" y="2246"/>
          <a:ext cx="3670721" cy="154638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Contextualisation of Behaviour</a:t>
          </a:r>
        </a:p>
      </dsp:txBody>
      <dsp:txXfrm>
        <a:off x="1151926" y="2246"/>
        <a:ext cx="3670721" cy="1546380"/>
      </dsp:txXfrm>
    </dsp:sp>
    <dsp:sp modelId="{9F23A461-8095-485A-BA40-0B0538DAF5FC}">
      <dsp:nvSpPr>
        <dsp:cNvPr id="0" name=""/>
        <dsp:cNvSpPr/>
      </dsp:nvSpPr>
      <dsp:spPr>
        <a:xfrm>
          <a:off x="5080378" y="2246"/>
          <a:ext cx="3670721" cy="154638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Defensible Decision-Making</a:t>
          </a:r>
        </a:p>
      </dsp:txBody>
      <dsp:txXfrm>
        <a:off x="5080378" y="2246"/>
        <a:ext cx="3670721" cy="1546380"/>
      </dsp:txXfrm>
    </dsp:sp>
    <dsp:sp modelId="{9500483B-6701-4EE6-A6ED-FBE849729CAC}">
      <dsp:nvSpPr>
        <dsp:cNvPr id="0" name=""/>
        <dsp:cNvSpPr/>
      </dsp:nvSpPr>
      <dsp:spPr>
        <a:xfrm>
          <a:off x="1151926" y="1806357"/>
          <a:ext cx="3670721" cy="154638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Tolerable Risks</a:t>
          </a:r>
        </a:p>
      </dsp:txBody>
      <dsp:txXfrm>
        <a:off x="1151926" y="1806357"/>
        <a:ext cx="3670721" cy="1546380"/>
      </dsp:txXfrm>
    </dsp:sp>
    <dsp:sp modelId="{BC6D3B52-085D-4280-837F-9C017072A5ED}">
      <dsp:nvSpPr>
        <dsp:cNvPr id="0" name=""/>
        <dsp:cNvSpPr/>
      </dsp:nvSpPr>
      <dsp:spPr>
        <a:xfrm>
          <a:off x="5080378" y="1806357"/>
          <a:ext cx="3670721" cy="154638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Learning Culture</a:t>
          </a:r>
        </a:p>
      </dsp:txBody>
      <dsp:txXfrm>
        <a:off x="5080378" y="1806357"/>
        <a:ext cx="3670721" cy="154638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E51E-7EA3-44E0-90B7-513FA335731A}">
      <dsp:nvSpPr>
        <dsp:cNvPr id="0" name=""/>
        <dsp:cNvSpPr/>
      </dsp:nvSpPr>
      <dsp:spPr>
        <a:xfrm>
          <a:off x="736091" y="0"/>
          <a:ext cx="8342376" cy="279400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44E83-77DE-4FED-A6DA-EF40FCC79B6F}">
      <dsp:nvSpPr>
        <dsp:cNvPr id="0" name=""/>
        <dsp:cNvSpPr/>
      </dsp:nvSpPr>
      <dsp:spPr>
        <a:xfrm>
          <a:off x="0" y="838199"/>
          <a:ext cx="2944368" cy="1117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Information Gathering and Assessment</a:t>
          </a:r>
        </a:p>
      </dsp:txBody>
      <dsp:txXfrm>
        <a:off x="54557" y="892756"/>
        <a:ext cx="2835254" cy="1008486"/>
      </dsp:txXfrm>
    </dsp:sp>
    <dsp:sp modelId="{76019A13-EEB1-45F7-98A4-F32AAA7803F3}">
      <dsp:nvSpPr>
        <dsp:cNvPr id="0" name=""/>
        <dsp:cNvSpPr/>
      </dsp:nvSpPr>
      <dsp:spPr>
        <a:xfrm>
          <a:off x="3435096" y="838199"/>
          <a:ext cx="2944368" cy="11176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Planning</a:t>
          </a:r>
        </a:p>
      </dsp:txBody>
      <dsp:txXfrm>
        <a:off x="3489653" y="892756"/>
        <a:ext cx="2835254" cy="1008486"/>
      </dsp:txXfrm>
    </dsp:sp>
    <dsp:sp modelId="{8CD3E809-B0A1-4390-9B57-C1B838E1CE04}">
      <dsp:nvSpPr>
        <dsp:cNvPr id="0" name=""/>
        <dsp:cNvSpPr/>
      </dsp:nvSpPr>
      <dsp:spPr>
        <a:xfrm>
          <a:off x="6870192" y="838199"/>
          <a:ext cx="2944368" cy="1117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Monitoring and Review</a:t>
          </a:r>
        </a:p>
      </dsp:txBody>
      <dsp:txXfrm>
        <a:off x="6924749" y="892756"/>
        <a:ext cx="2835254" cy="100848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5016D-C50D-4783-B6D0-A447FB1790D8}">
      <dsp:nvSpPr>
        <dsp:cNvPr id="0" name=""/>
        <dsp:cNvSpPr/>
      </dsp:nvSpPr>
      <dsp:spPr>
        <a:xfrm>
          <a:off x="0" y="43161"/>
          <a:ext cx="9949815" cy="673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Personal Worker Care Role</a:t>
          </a:r>
          <a:endParaRPr lang="en-AU" sz="2000" kern="1200" dirty="0"/>
        </a:p>
      </dsp:txBody>
      <dsp:txXfrm>
        <a:off x="32898" y="76059"/>
        <a:ext cx="9884019" cy="608124"/>
      </dsp:txXfrm>
    </dsp:sp>
    <dsp:sp modelId="{96FB33BA-08C2-4AE2-B194-48463D341398}">
      <dsp:nvSpPr>
        <dsp:cNvPr id="0" name=""/>
        <dsp:cNvSpPr/>
      </dsp:nvSpPr>
      <dsp:spPr>
        <a:xfrm>
          <a:off x="0" y="820761"/>
          <a:ext cx="9949815" cy="6739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Working in a Person’s Home</a:t>
          </a:r>
        </a:p>
      </dsp:txBody>
      <dsp:txXfrm>
        <a:off x="32898" y="853659"/>
        <a:ext cx="9884019" cy="608124"/>
      </dsp:txXfrm>
    </dsp:sp>
    <dsp:sp modelId="{03D70D4D-7BA4-417C-8842-146305E7018C}">
      <dsp:nvSpPr>
        <dsp:cNvPr id="0" name=""/>
        <dsp:cNvSpPr/>
      </dsp:nvSpPr>
      <dsp:spPr>
        <a:xfrm>
          <a:off x="0" y="1598361"/>
          <a:ext cx="9949815" cy="6739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Assisting a Person to Engage Outside of Their Regular Setting</a:t>
          </a:r>
        </a:p>
      </dsp:txBody>
      <dsp:txXfrm>
        <a:off x="32898" y="1631259"/>
        <a:ext cx="9884019" cy="608124"/>
      </dsp:txXfrm>
    </dsp:sp>
    <dsp:sp modelId="{C454B3D2-300C-406C-A5FA-923398226757}">
      <dsp:nvSpPr>
        <dsp:cNvPr id="0" name=""/>
        <dsp:cNvSpPr/>
      </dsp:nvSpPr>
      <dsp:spPr>
        <a:xfrm>
          <a:off x="0" y="2375961"/>
          <a:ext cx="9949815" cy="6739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Planning an Activity</a:t>
          </a:r>
          <a:endParaRPr lang="en-US" sz="2000" kern="1200" dirty="0"/>
        </a:p>
      </dsp:txBody>
      <dsp:txXfrm>
        <a:off x="32898" y="2408859"/>
        <a:ext cx="9884019" cy="608124"/>
      </dsp:txXfrm>
    </dsp:sp>
    <dsp:sp modelId="{768F6F8D-66B4-487D-9F68-EDF273528FC3}">
      <dsp:nvSpPr>
        <dsp:cNvPr id="0" name=""/>
        <dsp:cNvSpPr/>
      </dsp:nvSpPr>
      <dsp:spPr>
        <a:xfrm>
          <a:off x="0" y="3153561"/>
          <a:ext cx="9949815"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Medication</a:t>
          </a:r>
          <a:endParaRPr lang="en-US" sz="2000" kern="1200" dirty="0"/>
        </a:p>
      </dsp:txBody>
      <dsp:txXfrm>
        <a:off x="32898" y="3186459"/>
        <a:ext cx="9884019" cy="60812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976FD-8F87-4C1F-A7BD-2DDBF84CF907}">
      <dsp:nvSpPr>
        <dsp:cNvPr id="0" name=""/>
        <dsp:cNvSpPr/>
      </dsp:nvSpPr>
      <dsp:spPr>
        <a:xfrm>
          <a:off x="-3105395" y="-478049"/>
          <a:ext cx="3704062" cy="3704062"/>
        </a:xfrm>
        <a:prstGeom prst="blockArc">
          <a:avLst>
            <a:gd name="adj1" fmla="val 18900000"/>
            <a:gd name="adj2" fmla="val 2700000"/>
            <a:gd name="adj3" fmla="val 58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47D1D4-06B3-4525-899A-251478831217}">
      <dsp:nvSpPr>
        <dsp:cNvPr id="0" name=""/>
        <dsp:cNvSpPr/>
      </dsp:nvSpPr>
      <dsp:spPr>
        <a:xfrm>
          <a:off x="384937" y="274796"/>
          <a:ext cx="9497566" cy="549592"/>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239" tIns="50800" rIns="50800" bIns="508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Record what actions worked or created a new hazard</a:t>
          </a:r>
        </a:p>
      </dsp:txBody>
      <dsp:txXfrm>
        <a:off x="384937" y="274796"/>
        <a:ext cx="9497566" cy="549592"/>
      </dsp:txXfrm>
    </dsp:sp>
    <dsp:sp modelId="{0A157845-3259-4FB8-B02C-4A51F8F36567}">
      <dsp:nvSpPr>
        <dsp:cNvPr id="0" name=""/>
        <dsp:cNvSpPr/>
      </dsp:nvSpPr>
      <dsp:spPr>
        <a:xfrm>
          <a:off x="41442" y="206097"/>
          <a:ext cx="686990" cy="68699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4CF9F8-F5CC-40B5-9FBD-6C96D78E4B5B}">
      <dsp:nvSpPr>
        <dsp:cNvPr id="0" name=""/>
        <dsp:cNvSpPr/>
      </dsp:nvSpPr>
      <dsp:spPr>
        <a:xfrm>
          <a:off x="584714" y="1099185"/>
          <a:ext cx="9297789" cy="549592"/>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239" tIns="50800" rIns="50800" bIns="508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Have a document trail detailing the justifications for the actions that took place</a:t>
          </a:r>
        </a:p>
      </dsp:txBody>
      <dsp:txXfrm>
        <a:off x="584714" y="1099185"/>
        <a:ext cx="9297789" cy="549592"/>
      </dsp:txXfrm>
    </dsp:sp>
    <dsp:sp modelId="{00597686-3DC6-4B90-A333-390169F5C296}">
      <dsp:nvSpPr>
        <dsp:cNvPr id="0" name=""/>
        <dsp:cNvSpPr/>
      </dsp:nvSpPr>
      <dsp:spPr>
        <a:xfrm>
          <a:off x="241219" y="1030486"/>
          <a:ext cx="686990" cy="68699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BDFF0D-B6C2-4E17-9701-6AF6917897B6}">
      <dsp:nvSpPr>
        <dsp:cNvPr id="0" name=""/>
        <dsp:cNvSpPr/>
      </dsp:nvSpPr>
      <dsp:spPr>
        <a:xfrm>
          <a:off x="384937" y="1923574"/>
          <a:ext cx="9497566" cy="54959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239" tIns="50800" rIns="50800" bIns="508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Prepare for the next instance risk needs to be assessed.</a:t>
          </a:r>
        </a:p>
      </dsp:txBody>
      <dsp:txXfrm>
        <a:off x="384937" y="1923574"/>
        <a:ext cx="9497566" cy="549592"/>
      </dsp:txXfrm>
    </dsp:sp>
    <dsp:sp modelId="{9ABAE944-9EA3-4E36-9C2C-55E92E8CA6BB}">
      <dsp:nvSpPr>
        <dsp:cNvPr id="0" name=""/>
        <dsp:cNvSpPr/>
      </dsp:nvSpPr>
      <dsp:spPr>
        <a:xfrm>
          <a:off x="41442" y="1854875"/>
          <a:ext cx="686990" cy="68699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202BC-6EBF-4955-8804-14AA54D3DBA1}">
      <dsp:nvSpPr>
        <dsp:cNvPr id="0" name=""/>
        <dsp:cNvSpPr/>
      </dsp:nvSpPr>
      <dsp:spPr>
        <a:xfrm>
          <a:off x="3778" y="463116"/>
          <a:ext cx="2922233" cy="1360925"/>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Collaboration</a:t>
          </a:r>
        </a:p>
      </dsp:txBody>
      <dsp:txXfrm>
        <a:off x="43638" y="502976"/>
        <a:ext cx="2842513" cy="1281205"/>
      </dsp:txXfrm>
    </dsp:sp>
    <dsp:sp modelId="{76706C3B-126F-4C42-8F52-31FAB1544FC1}">
      <dsp:nvSpPr>
        <dsp:cNvPr id="0" name=""/>
        <dsp:cNvSpPr/>
      </dsp:nvSpPr>
      <dsp:spPr>
        <a:xfrm>
          <a:off x="3606474" y="463116"/>
          <a:ext cx="2922233" cy="1360925"/>
        </a:xfrm>
        <a:prstGeom prst="roundRect">
          <a:avLst>
            <a:gd name="adj" fmla="val 10000"/>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Confrontation</a:t>
          </a:r>
        </a:p>
      </dsp:txBody>
      <dsp:txXfrm>
        <a:off x="3646334" y="502976"/>
        <a:ext cx="2842513" cy="1281205"/>
      </dsp:txXfrm>
    </dsp:sp>
    <dsp:sp modelId="{E1747A21-42CF-4AC5-A9F9-C626BDC56CC8}">
      <dsp:nvSpPr>
        <dsp:cNvPr id="0" name=""/>
        <dsp:cNvSpPr/>
      </dsp:nvSpPr>
      <dsp:spPr>
        <a:xfrm>
          <a:off x="7209170" y="463116"/>
          <a:ext cx="2922233" cy="136092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Motivational Interviewing</a:t>
          </a:r>
        </a:p>
      </dsp:txBody>
      <dsp:txXfrm>
        <a:off x="7249030" y="502976"/>
        <a:ext cx="2842513" cy="128120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A3E5-CE2E-4324-8F33-A03CCA61C6B7}">
      <dsp:nvSpPr>
        <dsp:cNvPr id="0" name=""/>
        <dsp:cNvSpPr/>
      </dsp:nvSpPr>
      <dsp:spPr>
        <a:xfrm>
          <a:off x="2936477" y="744654"/>
          <a:ext cx="572979" cy="91440"/>
        </a:xfrm>
        <a:custGeom>
          <a:avLst/>
          <a:gdLst/>
          <a:ahLst/>
          <a:cxnLst/>
          <a:rect l="0" t="0" r="0" b="0"/>
          <a:pathLst>
            <a:path>
              <a:moveTo>
                <a:pt x="0" y="45720"/>
              </a:moveTo>
              <a:lnTo>
                <a:pt x="572979"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3207878" y="787356"/>
        <a:ext cx="30178" cy="6035"/>
      </dsp:txXfrm>
    </dsp:sp>
    <dsp:sp modelId="{F1448B79-90C9-4E53-B5C4-2AC624A745AB}">
      <dsp:nvSpPr>
        <dsp:cNvPr id="0" name=""/>
        <dsp:cNvSpPr/>
      </dsp:nvSpPr>
      <dsp:spPr>
        <a:xfrm>
          <a:off x="13646" y="3096"/>
          <a:ext cx="2924631" cy="157455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Prepare</a:t>
          </a:r>
        </a:p>
      </dsp:txBody>
      <dsp:txXfrm>
        <a:off x="13646" y="3096"/>
        <a:ext cx="2924631" cy="1574555"/>
      </dsp:txXfrm>
    </dsp:sp>
    <dsp:sp modelId="{B0488BD3-933F-4E43-9A60-4D64D6ACB11E}">
      <dsp:nvSpPr>
        <dsp:cNvPr id="0" name=""/>
        <dsp:cNvSpPr/>
      </dsp:nvSpPr>
      <dsp:spPr>
        <a:xfrm>
          <a:off x="6464688" y="744654"/>
          <a:ext cx="572979" cy="91440"/>
        </a:xfrm>
        <a:custGeom>
          <a:avLst/>
          <a:gdLst/>
          <a:ahLst/>
          <a:cxnLst/>
          <a:rect l="0" t="0" r="0" b="0"/>
          <a:pathLst>
            <a:path>
              <a:moveTo>
                <a:pt x="0" y="45720"/>
              </a:moveTo>
              <a:lnTo>
                <a:pt x="572979" y="45720"/>
              </a:lnTo>
            </a:path>
          </a:pathLst>
        </a:custGeom>
        <a:noFill/>
        <a:ln w="6350" cap="flat" cmpd="sng" algn="ctr">
          <a:solidFill>
            <a:schemeClr val="accent5">
              <a:hueOff val="-2252848"/>
              <a:satOff val="-5806"/>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6736088" y="787356"/>
        <a:ext cx="30178" cy="6035"/>
      </dsp:txXfrm>
    </dsp:sp>
    <dsp:sp modelId="{B40A81E2-72C7-4E4B-8307-94579F742B3B}">
      <dsp:nvSpPr>
        <dsp:cNvPr id="0" name=""/>
        <dsp:cNvSpPr/>
      </dsp:nvSpPr>
      <dsp:spPr>
        <a:xfrm>
          <a:off x="3541857" y="3096"/>
          <a:ext cx="2924631" cy="1574555"/>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Invite the Person</a:t>
          </a:r>
        </a:p>
      </dsp:txBody>
      <dsp:txXfrm>
        <a:off x="3541857" y="3096"/>
        <a:ext cx="2924631" cy="1574555"/>
      </dsp:txXfrm>
    </dsp:sp>
    <dsp:sp modelId="{2BDE863A-B5B5-4534-8AA2-9F50D1AB4199}">
      <dsp:nvSpPr>
        <dsp:cNvPr id="0" name=""/>
        <dsp:cNvSpPr/>
      </dsp:nvSpPr>
      <dsp:spPr>
        <a:xfrm>
          <a:off x="2671128" y="1575851"/>
          <a:ext cx="5861255" cy="573184"/>
        </a:xfrm>
        <a:custGeom>
          <a:avLst/>
          <a:gdLst/>
          <a:ahLst/>
          <a:cxnLst/>
          <a:rect l="0" t="0" r="0" b="0"/>
          <a:pathLst>
            <a:path>
              <a:moveTo>
                <a:pt x="5861255" y="0"/>
              </a:moveTo>
              <a:lnTo>
                <a:pt x="5861255" y="303692"/>
              </a:lnTo>
              <a:lnTo>
                <a:pt x="0" y="303692"/>
              </a:lnTo>
              <a:lnTo>
                <a:pt x="0" y="573184"/>
              </a:lnTo>
            </a:path>
          </a:pathLst>
        </a:custGeom>
        <a:noFill/>
        <a:ln w="6350" cap="flat" cmpd="sng" algn="ctr">
          <a:solidFill>
            <a:schemeClr val="accent5">
              <a:hueOff val="-4505695"/>
              <a:satOff val="-11613"/>
              <a:lumOff val="-784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5454449" y="1859425"/>
        <a:ext cx="294613" cy="6035"/>
      </dsp:txXfrm>
    </dsp:sp>
    <dsp:sp modelId="{695FB9CB-BA9F-40C8-B112-0D2E5F32284E}">
      <dsp:nvSpPr>
        <dsp:cNvPr id="0" name=""/>
        <dsp:cNvSpPr/>
      </dsp:nvSpPr>
      <dsp:spPr>
        <a:xfrm>
          <a:off x="7070068" y="3096"/>
          <a:ext cx="2924631" cy="157455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State the Facts</a:t>
          </a:r>
        </a:p>
      </dsp:txBody>
      <dsp:txXfrm>
        <a:off x="7070068" y="3096"/>
        <a:ext cx="2924631" cy="1574555"/>
      </dsp:txXfrm>
    </dsp:sp>
    <dsp:sp modelId="{532BFAC1-9B89-4173-9B42-8F727ADE89A5}">
      <dsp:nvSpPr>
        <dsp:cNvPr id="0" name=""/>
        <dsp:cNvSpPr/>
      </dsp:nvSpPr>
      <dsp:spPr>
        <a:xfrm>
          <a:off x="4131643" y="2922993"/>
          <a:ext cx="956383" cy="91440"/>
        </a:xfrm>
        <a:custGeom>
          <a:avLst/>
          <a:gdLst/>
          <a:ahLst/>
          <a:cxnLst/>
          <a:rect l="0" t="0" r="0" b="0"/>
          <a:pathLst>
            <a:path>
              <a:moveTo>
                <a:pt x="0" y="45720"/>
              </a:moveTo>
              <a:lnTo>
                <a:pt x="956383"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4585161" y="2965695"/>
        <a:ext cx="49349" cy="6035"/>
      </dsp:txXfrm>
    </dsp:sp>
    <dsp:sp modelId="{80B4272B-2BBE-437C-B33E-C92CD79027CA}">
      <dsp:nvSpPr>
        <dsp:cNvPr id="0" name=""/>
        <dsp:cNvSpPr/>
      </dsp:nvSpPr>
      <dsp:spPr>
        <a:xfrm>
          <a:off x="1208812" y="2181435"/>
          <a:ext cx="2924631" cy="1574555"/>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Control Your Emotions</a:t>
          </a:r>
        </a:p>
      </dsp:txBody>
      <dsp:txXfrm>
        <a:off x="1208812" y="2181435"/>
        <a:ext cx="2924631" cy="1574555"/>
      </dsp:txXfrm>
    </dsp:sp>
    <dsp:sp modelId="{B76A647C-5A22-4A4D-9B2D-E5AFF272A711}">
      <dsp:nvSpPr>
        <dsp:cNvPr id="0" name=""/>
        <dsp:cNvSpPr/>
      </dsp:nvSpPr>
      <dsp:spPr>
        <a:xfrm>
          <a:off x="5120427" y="2181435"/>
          <a:ext cx="2924631" cy="157455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Resolve</a:t>
          </a:r>
        </a:p>
      </dsp:txBody>
      <dsp:txXfrm>
        <a:off x="5120427" y="2181435"/>
        <a:ext cx="2924631" cy="15745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C59C4-BB15-4CEB-BEF7-462A8E564CE8}">
      <dsp:nvSpPr>
        <dsp:cNvPr id="0" name=""/>
        <dsp:cNvSpPr/>
      </dsp:nvSpPr>
      <dsp:spPr>
        <a:xfrm>
          <a:off x="2899" y="402144"/>
          <a:ext cx="2300183" cy="1380109"/>
        </a:xfrm>
        <a:prstGeom prst="round2Diag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Open-Ended Questions</a:t>
          </a:r>
        </a:p>
      </dsp:txBody>
      <dsp:txXfrm>
        <a:off x="70270" y="469515"/>
        <a:ext cx="2165441" cy="1245367"/>
      </dsp:txXfrm>
    </dsp:sp>
    <dsp:sp modelId="{1630206B-3965-4B35-A3FA-B4E17D5DA5B9}">
      <dsp:nvSpPr>
        <dsp:cNvPr id="0" name=""/>
        <dsp:cNvSpPr/>
      </dsp:nvSpPr>
      <dsp:spPr>
        <a:xfrm>
          <a:off x="2533100" y="402144"/>
          <a:ext cx="2300183" cy="1380109"/>
        </a:xfrm>
        <a:prstGeom prst="round2Diag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Affirmations</a:t>
          </a:r>
        </a:p>
      </dsp:txBody>
      <dsp:txXfrm>
        <a:off x="2600471" y="469515"/>
        <a:ext cx="2165441" cy="1245367"/>
      </dsp:txXfrm>
    </dsp:sp>
    <dsp:sp modelId="{046A6F51-9FFD-47AD-9901-864DBA419473}">
      <dsp:nvSpPr>
        <dsp:cNvPr id="0" name=""/>
        <dsp:cNvSpPr/>
      </dsp:nvSpPr>
      <dsp:spPr>
        <a:xfrm>
          <a:off x="5063302" y="402144"/>
          <a:ext cx="2300183" cy="1380109"/>
        </a:xfrm>
        <a:prstGeom prst="round2Diag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Reflections</a:t>
          </a:r>
        </a:p>
      </dsp:txBody>
      <dsp:txXfrm>
        <a:off x="5130673" y="469515"/>
        <a:ext cx="2165441" cy="1245367"/>
      </dsp:txXfrm>
    </dsp:sp>
    <dsp:sp modelId="{42F44E10-8585-4871-BC3D-CB94D2834F3F}">
      <dsp:nvSpPr>
        <dsp:cNvPr id="0" name=""/>
        <dsp:cNvSpPr/>
      </dsp:nvSpPr>
      <dsp:spPr>
        <a:xfrm>
          <a:off x="7593503" y="402144"/>
          <a:ext cx="2300183" cy="1380109"/>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Summaries</a:t>
          </a:r>
        </a:p>
      </dsp:txBody>
      <dsp:txXfrm>
        <a:off x="7660874" y="469515"/>
        <a:ext cx="2165441" cy="1245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CFFA5-1E01-4823-BF90-39FB47B0FE4C}">
      <dsp:nvSpPr>
        <dsp:cNvPr id="0" name=""/>
        <dsp:cNvSpPr/>
      </dsp:nvSpPr>
      <dsp:spPr>
        <a:xfrm>
          <a:off x="0" y="3638427"/>
          <a:ext cx="9951196"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DA181A-2E24-4C8A-B498-D531E8B56669}">
      <dsp:nvSpPr>
        <dsp:cNvPr id="0" name=""/>
        <dsp:cNvSpPr/>
      </dsp:nvSpPr>
      <dsp:spPr>
        <a:xfrm>
          <a:off x="0" y="2406098"/>
          <a:ext cx="9951196"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07B9EB-1EC0-41F2-BD86-AD621EBF1C98}">
      <dsp:nvSpPr>
        <dsp:cNvPr id="0" name=""/>
        <dsp:cNvSpPr/>
      </dsp:nvSpPr>
      <dsp:spPr>
        <a:xfrm>
          <a:off x="0" y="1173769"/>
          <a:ext cx="9951196"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2B07DF-5FBC-493B-AEEB-51176330F1AF}">
      <dsp:nvSpPr>
        <dsp:cNvPr id="0" name=""/>
        <dsp:cNvSpPr/>
      </dsp:nvSpPr>
      <dsp:spPr>
        <a:xfrm>
          <a:off x="2733668" y="122"/>
          <a:ext cx="7071170" cy="117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e.g. obsessive-compulsive disorder (OCD)</a:t>
          </a:r>
          <a:endParaRPr lang="en-US" sz="2000" kern="1200" dirty="0">
            <a:solidFill>
              <a:schemeClr val="tx1">
                <a:lumMod val="75000"/>
                <a:lumOff val="25000"/>
              </a:schemeClr>
            </a:solidFill>
          </a:endParaRPr>
        </a:p>
      </dsp:txBody>
      <dsp:txXfrm>
        <a:off x="2733668" y="122"/>
        <a:ext cx="7071170" cy="1173646"/>
      </dsp:txXfrm>
    </dsp:sp>
    <dsp:sp modelId="{5C99E45E-B201-4595-B3C4-035C6F23FB69}">
      <dsp:nvSpPr>
        <dsp:cNvPr id="0" name=""/>
        <dsp:cNvSpPr/>
      </dsp:nvSpPr>
      <dsp:spPr>
        <a:xfrm>
          <a:off x="0" y="122"/>
          <a:ext cx="2587310" cy="1173646"/>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Anxiety disorders</a:t>
          </a:r>
        </a:p>
      </dsp:txBody>
      <dsp:txXfrm>
        <a:off x="57303" y="57425"/>
        <a:ext cx="2472704" cy="1116343"/>
      </dsp:txXfrm>
    </dsp:sp>
    <dsp:sp modelId="{CD3B0BF7-AA7A-41E1-9432-E87C3B9A719D}">
      <dsp:nvSpPr>
        <dsp:cNvPr id="0" name=""/>
        <dsp:cNvSpPr/>
      </dsp:nvSpPr>
      <dsp:spPr>
        <a:xfrm>
          <a:off x="2733668" y="1232451"/>
          <a:ext cx="7071170" cy="117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a:solidFill>
                <a:schemeClr val="tx1">
                  <a:lumMod val="75000"/>
                  <a:lumOff val="25000"/>
                </a:schemeClr>
              </a:solidFill>
            </a:rPr>
            <a:t>e.g. depression</a:t>
          </a:r>
          <a:endParaRPr lang="en-US" sz="2000" kern="1200">
            <a:solidFill>
              <a:schemeClr val="tx1">
                <a:lumMod val="75000"/>
                <a:lumOff val="25000"/>
              </a:schemeClr>
            </a:solidFill>
          </a:endParaRPr>
        </a:p>
      </dsp:txBody>
      <dsp:txXfrm>
        <a:off x="2733668" y="1232451"/>
        <a:ext cx="7071170" cy="1173646"/>
      </dsp:txXfrm>
    </dsp:sp>
    <dsp:sp modelId="{403109D3-A5B9-420C-A1BE-D6B7F9129D3E}">
      <dsp:nvSpPr>
        <dsp:cNvPr id="0" name=""/>
        <dsp:cNvSpPr/>
      </dsp:nvSpPr>
      <dsp:spPr>
        <a:xfrm>
          <a:off x="0" y="1232451"/>
          <a:ext cx="2587310" cy="1173646"/>
        </a:xfrm>
        <a:prstGeom prst="round2SameRect">
          <a:avLst>
            <a:gd name="adj1" fmla="val 16670"/>
            <a:gd name="adj2" fmla="val 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Mood disorders</a:t>
          </a:r>
        </a:p>
      </dsp:txBody>
      <dsp:txXfrm>
        <a:off x="57303" y="1289754"/>
        <a:ext cx="2472704" cy="1116343"/>
      </dsp:txXfrm>
    </dsp:sp>
    <dsp:sp modelId="{748CE651-0201-426F-9A86-B22AA725843D}">
      <dsp:nvSpPr>
        <dsp:cNvPr id="0" name=""/>
        <dsp:cNvSpPr/>
      </dsp:nvSpPr>
      <dsp:spPr>
        <a:xfrm>
          <a:off x="2733668" y="2464780"/>
          <a:ext cx="7071170" cy="117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a:solidFill>
                <a:schemeClr val="tx1">
                  <a:lumMod val="75000"/>
                  <a:lumOff val="25000"/>
                </a:schemeClr>
              </a:solidFill>
            </a:rPr>
            <a:t>e.g. schizophrenia</a:t>
          </a:r>
          <a:endParaRPr lang="en-US" sz="2000" kern="1200">
            <a:solidFill>
              <a:schemeClr val="tx1">
                <a:lumMod val="75000"/>
                <a:lumOff val="25000"/>
              </a:schemeClr>
            </a:solidFill>
          </a:endParaRPr>
        </a:p>
      </dsp:txBody>
      <dsp:txXfrm>
        <a:off x="2733668" y="2464780"/>
        <a:ext cx="7071170" cy="1173646"/>
      </dsp:txXfrm>
    </dsp:sp>
    <dsp:sp modelId="{7BADEB71-13B6-44C8-B635-5954269A3C8B}">
      <dsp:nvSpPr>
        <dsp:cNvPr id="0" name=""/>
        <dsp:cNvSpPr/>
      </dsp:nvSpPr>
      <dsp:spPr>
        <a:xfrm>
          <a:off x="0" y="2464780"/>
          <a:ext cx="2587310" cy="1173646"/>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a:t>Schizoid disorders</a:t>
          </a:r>
        </a:p>
      </dsp:txBody>
      <dsp:txXfrm>
        <a:off x="57303" y="2522083"/>
        <a:ext cx="2472704" cy="111634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3DD12-F4EE-4E64-B376-6EFBBFE22D2D}">
      <dsp:nvSpPr>
        <dsp:cNvPr id="0" name=""/>
        <dsp:cNvSpPr/>
      </dsp:nvSpPr>
      <dsp:spPr>
        <a:xfrm rot="16200000">
          <a:off x="160577" y="-158189"/>
          <a:ext cx="2027283" cy="234366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Voluntary</a:t>
          </a:r>
        </a:p>
      </dsp:txBody>
      <dsp:txXfrm rot="5400000">
        <a:off x="2388" y="405457"/>
        <a:ext cx="2343661" cy="1216369"/>
      </dsp:txXfrm>
    </dsp:sp>
    <dsp:sp modelId="{739DA985-A509-45B2-894C-2246CC269A72}">
      <dsp:nvSpPr>
        <dsp:cNvPr id="0" name=""/>
        <dsp:cNvSpPr/>
      </dsp:nvSpPr>
      <dsp:spPr>
        <a:xfrm rot="16200000">
          <a:off x="2680013" y="-158189"/>
          <a:ext cx="2027283" cy="234366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Informed</a:t>
          </a:r>
        </a:p>
      </dsp:txBody>
      <dsp:txXfrm rot="5400000">
        <a:off x="2521824" y="405457"/>
        <a:ext cx="2343661" cy="1216369"/>
      </dsp:txXfrm>
    </dsp:sp>
    <dsp:sp modelId="{73A4E2FB-8D38-47B3-88CD-EDB58932198B}">
      <dsp:nvSpPr>
        <dsp:cNvPr id="0" name=""/>
        <dsp:cNvSpPr/>
      </dsp:nvSpPr>
      <dsp:spPr>
        <a:xfrm rot="16200000">
          <a:off x="5199449" y="-158189"/>
          <a:ext cx="2027283" cy="2343661"/>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Specific</a:t>
          </a:r>
        </a:p>
      </dsp:txBody>
      <dsp:txXfrm rot="5400000">
        <a:off x="5041260" y="405457"/>
        <a:ext cx="2343661" cy="1216369"/>
      </dsp:txXfrm>
    </dsp:sp>
    <dsp:sp modelId="{837C4DB8-DB2D-4579-B676-A1922C093BF3}">
      <dsp:nvSpPr>
        <dsp:cNvPr id="0" name=""/>
        <dsp:cNvSpPr/>
      </dsp:nvSpPr>
      <dsp:spPr>
        <a:xfrm rot="16200000">
          <a:off x="7718885" y="-158189"/>
          <a:ext cx="2027283" cy="234366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Current</a:t>
          </a:r>
        </a:p>
      </dsp:txBody>
      <dsp:txXfrm rot="5400000">
        <a:off x="7560696" y="405457"/>
        <a:ext cx="2343661" cy="121636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DCFEF-6999-41F0-AFAA-012547EBFD98}">
      <dsp:nvSpPr>
        <dsp:cNvPr id="0" name=""/>
        <dsp:cNvSpPr/>
      </dsp:nvSpPr>
      <dsp:spPr>
        <a:xfrm>
          <a:off x="0" y="547579"/>
          <a:ext cx="9885680" cy="932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CABDE3-97E2-4056-804A-95F1E75D5495}">
      <dsp:nvSpPr>
        <dsp:cNvPr id="0" name=""/>
        <dsp:cNvSpPr/>
      </dsp:nvSpPr>
      <dsp:spPr>
        <a:xfrm>
          <a:off x="494284" y="1459"/>
          <a:ext cx="6919976" cy="10922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marL="0" lvl="0" indent="0" algn="just" defTabSz="889000">
            <a:lnSpc>
              <a:spcPct val="114000"/>
            </a:lnSpc>
            <a:spcBef>
              <a:spcPct val="0"/>
            </a:spcBef>
            <a:spcAft>
              <a:spcPts val="600"/>
            </a:spcAft>
            <a:buNone/>
          </a:pPr>
          <a:r>
            <a:rPr lang="en-US" sz="2000" kern="1200" dirty="0"/>
            <a:t>Lack of knowledge of individual rights as a person </a:t>
          </a:r>
          <a:r>
            <a:rPr lang="en-US" sz="2000" kern="1200"/>
            <a:t>with disability</a:t>
          </a:r>
          <a:endParaRPr lang="en-US" sz="2000" kern="1200" dirty="0"/>
        </a:p>
      </dsp:txBody>
      <dsp:txXfrm>
        <a:off x="547603" y="54778"/>
        <a:ext cx="6813338" cy="985602"/>
      </dsp:txXfrm>
    </dsp:sp>
    <dsp:sp modelId="{34BB9B37-883E-4B24-8067-DEDF0E3DF0CA}">
      <dsp:nvSpPr>
        <dsp:cNvPr id="0" name=""/>
        <dsp:cNvSpPr/>
      </dsp:nvSpPr>
      <dsp:spPr>
        <a:xfrm>
          <a:off x="0" y="2225900"/>
          <a:ext cx="9885680" cy="932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A26CD5-55B6-493A-987D-017EA5201A3B}">
      <dsp:nvSpPr>
        <dsp:cNvPr id="0" name=""/>
        <dsp:cNvSpPr/>
      </dsp:nvSpPr>
      <dsp:spPr>
        <a:xfrm>
          <a:off x="494284" y="1679780"/>
          <a:ext cx="6919976" cy="10922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marL="0" lvl="0" indent="0" algn="just" defTabSz="889000">
            <a:lnSpc>
              <a:spcPct val="114000"/>
            </a:lnSpc>
            <a:spcBef>
              <a:spcPct val="0"/>
            </a:spcBef>
            <a:spcAft>
              <a:spcPts val="600"/>
            </a:spcAft>
            <a:buNone/>
          </a:pPr>
          <a:r>
            <a:rPr lang="en-US" sz="2000" kern="1200"/>
            <a:t>Lack of training of staff in recognising and reporting abuse</a:t>
          </a:r>
        </a:p>
      </dsp:txBody>
      <dsp:txXfrm>
        <a:off x="547603" y="1733099"/>
        <a:ext cx="6813338" cy="98560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F5752-C44C-4AC6-AAF4-1C426F4842D9}">
      <dsp:nvSpPr>
        <dsp:cNvPr id="0" name=""/>
        <dsp:cNvSpPr/>
      </dsp:nvSpPr>
      <dsp:spPr>
        <a:xfrm rot="16200000">
          <a:off x="1038457" y="-1033498"/>
          <a:ext cx="2702559" cy="4769556"/>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Poor funding of care services</a:t>
          </a:r>
        </a:p>
      </dsp:txBody>
      <dsp:txXfrm rot="5400000">
        <a:off x="4959" y="540512"/>
        <a:ext cx="4769556" cy="1621535"/>
      </dsp:txXfrm>
    </dsp:sp>
    <dsp:sp modelId="{DFCBA459-CE61-415F-BB01-969AA0624B9C}">
      <dsp:nvSpPr>
        <dsp:cNvPr id="0" name=""/>
        <dsp:cNvSpPr/>
      </dsp:nvSpPr>
      <dsp:spPr>
        <a:xfrm rot="16200000">
          <a:off x="6165730" y="-1033498"/>
          <a:ext cx="2702559" cy="476955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Inadequate protection for </a:t>
          </a:r>
          <a:r>
            <a:rPr lang="en-US" sz="2000" kern="1200" dirty="0">
              <a:solidFill>
                <a:prstClr val="white"/>
              </a:solidFill>
              <a:latin typeface="Calibri" panose="020F0502020204030204"/>
              <a:ea typeface="+mn-ea"/>
              <a:cs typeface="+mn-cs"/>
            </a:rPr>
            <a:t>persons with disability</a:t>
          </a:r>
        </a:p>
      </dsp:txBody>
      <dsp:txXfrm rot="5400000">
        <a:off x="5132232" y="540512"/>
        <a:ext cx="4769556" cy="162153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1D837-581D-4C17-AEBC-85ED6840C05F}">
      <dsp:nvSpPr>
        <dsp:cNvPr id="0" name=""/>
        <dsp:cNvSpPr/>
      </dsp:nvSpPr>
      <dsp:spPr>
        <a:xfrm>
          <a:off x="534035" y="2964"/>
          <a:ext cx="2762085" cy="165725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Privacy and Confidentiality </a:t>
          </a:r>
        </a:p>
      </dsp:txBody>
      <dsp:txXfrm>
        <a:off x="534035" y="2964"/>
        <a:ext cx="2762085" cy="1657251"/>
      </dsp:txXfrm>
    </dsp:sp>
    <dsp:sp modelId="{99C16035-B6A9-4579-9DEE-37DB33231033}">
      <dsp:nvSpPr>
        <dsp:cNvPr id="0" name=""/>
        <dsp:cNvSpPr/>
      </dsp:nvSpPr>
      <dsp:spPr>
        <a:xfrm>
          <a:off x="3572330" y="2964"/>
          <a:ext cx="2762085" cy="165725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Organisational Style Guides and Templates</a:t>
          </a:r>
        </a:p>
      </dsp:txBody>
      <dsp:txXfrm>
        <a:off x="3572330" y="2964"/>
        <a:ext cx="2762085" cy="1657251"/>
      </dsp:txXfrm>
    </dsp:sp>
    <dsp:sp modelId="{92DE5C8C-4EA4-4DDF-A5A0-0315CD0F24D1}">
      <dsp:nvSpPr>
        <dsp:cNvPr id="0" name=""/>
        <dsp:cNvSpPr/>
      </dsp:nvSpPr>
      <dsp:spPr>
        <a:xfrm>
          <a:off x="6610624" y="2964"/>
          <a:ext cx="2762085" cy="165725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Mandatory Reporting</a:t>
          </a:r>
        </a:p>
      </dsp:txBody>
      <dsp:txXfrm>
        <a:off x="6610624" y="2964"/>
        <a:ext cx="2762085" cy="1657251"/>
      </dsp:txXfrm>
    </dsp:sp>
    <dsp:sp modelId="{B43BD570-1176-44BA-B654-A1EE27B1A7A6}">
      <dsp:nvSpPr>
        <dsp:cNvPr id="0" name=""/>
        <dsp:cNvSpPr/>
      </dsp:nvSpPr>
      <dsp:spPr>
        <a:xfrm>
          <a:off x="2053182" y="1936424"/>
          <a:ext cx="2762085" cy="165725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Emails</a:t>
          </a:r>
        </a:p>
      </dsp:txBody>
      <dsp:txXfrm>
        <a:off x="2053182" y="1936424"/>
        <a:ext cx="2762085" cy="1657251"/>
      </dsp:txXfrm>
    </dsp:sp>
    <dsp:sp modelId="{40C935F6-D38F-409C-B4DF-0D2FF6EB161D}">
      <dsp:nvSpPr>
        <dsp:cNvPr id="0" name=""/>
        <dsp:cNvSpPr/>
      </dsp:nvSpPr>
      <dsp:spPr>
        <a:xfrm>
          <a:off x="5091477" y="1936424"/>
          <a:ext cx="2762085" cy="165725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Record-Keeping and Management</a:t>
          </a:r>
        </a:p>
      </dsp:txBody>
      <dsp:txXfrm>
        <a:off x="5091477" y="1936424"/>
        <a:ext cx="2762085" cy="165725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68AF3-59F1-4111-8BFE-2E1B9BE0758B}">
      <dsp:nvSpPr>
        <dsp:cNvPr id="0" name=""/>
        <dsp:cNvSpPr/>
      </dsp:nvSpPr>
      <dsp:spPr>
        <a:xfrm>
          <a:off x="0" y="386319"/>
          <a:ext cx="9919335" cy="1216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AU" sz="2000" kern="1200"/>
            <a:t>Record any information about the support services provided as soon as they are collected.</a:t>
          </a:r>
          <a:endParaRPr lang="en-AU" sz="2000" kern="1200" dirty="0"/>
        </a:p>
      </dsp:txBody>
      <dsp:txXfrm>
        <a:off x="59399" y="445718"/>
        <a:ext cx="9800537" cy="1098002"/>
      </dsp:txXfrm>
    </dsp:sp>
    <dsp:sp modelId="{BF592D8F-43B1-445A-B74D-74313E961128}">
      <dsp:nvSpPr>
        <dsp:cNvPr id="0" name=""/>
        <dsp:cNvSpPr/>
      </dsp:nvSpPr>
      <dsp:spPr>
        <a:xfrm>
          <a:off x="0" y="1790320"/>
          <a:ext cx="9919335"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a:t>Review records to identify information that should be clarified, expanded or explained.</a:t>
          </a:r>
          <a:endParaRPr lang="en-AU" sz="2000" kern="1200" dirty="0"/>
        </a:p>
      </dsp:txBody>
      <dsp:txXfrm>
        <a:off x="59399" y="1849719"/>
        <a:ext cx="9800537" cy="109800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68AF3-59F1-4111-8BFE-2E1B9BE0758B}">
      <dsp:nvSpPr>
        <dsp:cNvPr id="0" name=""/>
        <dsp:cNvSpPr/>
      </dsp:nvSpPr>
      <dsp:spPr>
        <a:xfrm>
          <a:off x="0" y="386319"/>
          <a:ext cx="9919335" cy="1216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AU" sz="2000" kern="1200"/>
            <a:t>Clarify, expand or explain information about the support services provided as necessary.</a:t>
          </a:r>
          <a:endParaRPr lang="en-AU" sz="2000" kern="1200" dirty="0"/>
        </a:p>
      </dsp:txBody>
      <dsp:txXfrm>
        <a:off x="59399" y="445718"/>
        <a:ext cx="9800537" cy="1098002"/>
      </dsp:txXfrm>
    </dsp:sp>
    <dsp:sp modelId="{14CF3D0C-8905-4A8E-BE8B-D1F126596A72}">
      <dsp:nvSpPr>
        <dsp:cNvPr id="0" name=""/>
        <dsp:cNvSpPr/>
      </dsp:nvSpPr>
      <dsp:spPr>
        <a:xfrm>
          <a:off x="0" y="1790320"/>
          <a:ext cx="9919335"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Ensure that everyone who will access and use the records can answer them.</a:t>
          </a:r>
        </a:p>
      </dsp:txBody>
      <dsp:txXfrm>
        <a:off x="59399" y="1849719"/>
        <a:ext cx="9800537" cy="10980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8E2ED-268A-426F-9AE1-9EF664688778}">
      <dsp:nvSpPr>
        <dsp:cNvPr id="0" name=""/>
        <dsp:cNvSpPr/>
      </dsp:nvSpPr>
      <dsp:spPr>
        <a:xfrm>
          <a:off x="0" y="435418"/>
          <a:ext cx="9995013" cy="642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724" tIns="166624" rIns="775724" bIns="142240" numCol="1" spcCol="1270" anchor="t" anchorCtr="0">
          <a:noAutofit/>
        </a:bodyPr>
        <a:lstStyle/>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Add new vaccination records or submit them to relevant personnel.</a:t>
          </a:r>
        </a:p>
      </dsp:txBody>
      <dsp:txXfrm>
        <a:off x="0" y="435418"/>
        <a:ext cx="9995013" cy="642600"/>
      </dsp:txXfrm>
    </dsp:sp>
    <dsp:sp modelId="{6722E2FF-4791-495D-A572-652713A512EE}">
      <dsp:nvSpPr>
        <dsp:cNvPr id="0" name=""/>
        <dsp:cNvSpPr/>
      </dsp:nvSpPr>
      <dsp:spPr>
        <a:xfrm>
          <a:off x="499262" y="36175"/>
          <a:ext cx="6989677" cy="517322"/>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51" tIns="0" rIns="264451" bIns="0" numCol="1" spcCol="1270" anchor="ctr" anchorCtr="0">
          <a:noAutofit/>
        </a:bodyPr>
        <a:lstStyle/>
        <a:p>
          <a:pPr marL="0" lvl="0" indent="0" algn="l" defTabSz="889000">
            <a:lnSpc>
              <a:spcPct val="114000"/>
            </a:lnSpc>
            <a:spcBef>
              <a:spcPct val="0"/>
            </a:spcBef>
            <a:spcAft>
              <a:spcPts val="600"/>
            </a:spcAft>
            <a:buNone/>
          </a:pPr>
          <a:r>
            <a:rPr lang="en-US" sz="2000" b="1" kern="1200" dirty="0"/>
            <a:t>Updating your information</a:t>
          </a:r>
        </a:p>
      </dsp:txBody>
      <dsp:txXfrm>
        <a:off x="524516" y="61429"/>
        <a:ext cx="6939169" cy="466814"/>
      </dsp:txXfrm>
    </dsp:sp>
    <dsp:sp modelId="{F46A181C-1E9F-4F12-9844-40C7B48369D2}">
      <dsp:nvSpPr>
        <dsp:cNvPr id="0" name=""/>
        <dsp:cNvSpPr/>
      </dsp:nvSpPr>
      <dsp:spPr>
        <a:xfrm>
          <a:off x="0" y="1520461"/>
          <a:ext cx="9995013" cy="186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724" tIns="166624" rIns="775724" bIns="142240" numCol="1" spcCol="1270" anchor="t" anchorCtr="0">
          <a:noAutofit/>
        </a:bodyPr>
        <a:lstStyle/>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Add any records of reports of abuse or suspected abuse.</a:t>
          </a:r>
        </a:p>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Add any changes in their medication or schedules as soon as they apply.</a:t>
          </a:r>
        </a:p>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Replace contact information of family members or representatives once they change.</a:t>
          </a:r>
        </a:p>
      </dsp:txBody>
      <dsp:txXfrm>
        <a:off x="0" y="1520461"/>
        <a:ext cx="9995013" cy="1864800"/>
      </dsp:txXfrm>
    </dsp:sp>
    <dsp:sp modelId="{777B2250-7D50-4500-88DA-3C568053BA47}">
      <dsp:nvSpPr>
        <dsp:cNvPr id="0" name=""/>
        <dsp:cNvSpPr/>
      </dsp:nvSpPr>
      <dsp:spPr>
        <a:xfrm>
          <a:off x="499262" y="1121218"/>
          <a:ext cx="6989677" cy="51732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51" tIns="0" rIns="264451" bIns="0" numCol="1" spcCol="1270" anchor="ctr" anchorCtr="0">
          <a:noAutofit/>
        </a:bodyPr>
        <a:lstStyle/>
        <a:p>
          <a:pPr marL="0" lvl="0" indent="0" algn="l" defTabSz="889000">
            <a:lnSpc>
              <a:spcPct val="114000"/>
            </a:lnSpc>
            <a:spcBef>
              <a:spcPct val="0"/>
            </a:spcBef>
            <a:spcAft>
              <a:spcPts val="600"/>
            </a:spcAft>
            <a:buNone/>
          </a:pPr>
          <a:r>
            <a:rPr lang="en-US" sz="2000" b="1" kern="1200"/>
            <a:t>Updating information of older people</a:t>
          </a:r>
        </a:p>
      </dsp:txBody>
      <dsp:txXfrm>
        <a:off x="524516" y="1146472"/>
        <a:ext cx="6939169" cy="46681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9E7AD-08DE-48A6-9FF4-063BF00D9050}">
      <dsp:nvSpPr>
        <dsp:cNvPr id="0" name=""/>
        <dsp:cNvSpPr/>
      </dsp:nvSpPr>
      <dsp:spPr>
        <a:xfrm>
          <a:off x="0" y="309322"/>
          <a:ext cx="9934053" cy="19655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993" tIns="666496" rIns="770993" bIns="142240" numCol="1" spcCol="1270" anchor="t" anchorCtr="0">
          <a:noAutofit/>
        </a:bodyPr>
        <a:lstStyle/>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Occasionally check records of the person to ensure that they are up-to-date.</a:t>
          </a:r>
        </a:p>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Confirm with other members of the care team if they have recorded any updates.</a:t>
          </a:r>
        </a:p>
      </dsp:txBody>
      <dsp:txXfrm>
        <a:off x="0" y="309322"/>
        <a:ext cx="9934053" cy="1965599"/>
      </dsp:txXfrm>
    </dsp:sp>
    <dsp:sp modelId="{1BE5483A-DA2E-4EB6-8B6C-5AFE541E3C8A}">
      <dsp:nvSpPr>
        <dsp:cNvPr id="0" name=""/>
        <dsp:cNvSpPr/>
      </dsp:nvSpPr>
      <dsp:spPr>
        <a:xfrm>
          <a:off x="496702" y="5101"/>
          <a:ext cx="6953837" cy="77654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839" tIns="0" rIns="262839" bIns="0" numCol="1" spcCol="1270" anchor="ctr" anchorCtr="0">
          <a:noAutofit/>
        </a:bodyPr>
        <a:lstStyle/>
        <a:p>
          <a:pPr marL="0" lvl="0" indent="0" algn="l" defTabSz="889000">
            <a:lnSpc>
              <a:spcPct val="114000"/>
            </a:lnSpc>
            <a:spcBef>
              <a:spcPct val="0"/>
            </a:spcBef>
            <a:spcAft>
              <a:spcPts val="600"/>
            </a:spcAft>
            <a:buNone/>
          </a:pPr>
          <a:r>
            <a:rPr lang="en-US" sz="2000" b="1" kern="1200" dirty="0"/>
            <a:t>Checking if information is updated</a:t>
          </a:r>
        </a:p>
      </dsp:txBody>
      <dsp:txXfrm>
        <a:off x="534610" y="43009"/>
        <a:ext cx="6878021" cy="700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7331B-9CF2-4501-B4CE-5334B5D318B2}">
      <dsp:nvSpPr>
        <dsp:cNvPr id="0" name=""/>
        <dsp:cNvSpPr/>
      </dsp:nvSpPr>
      <dsp:spPr>
        <a:xfrm>
          <a:off x="145282" y="1683"/>
          <a:ext cx="4585944" cy="168999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Focus</a:t>
          </a:r>
          <a:endParaRPr lang="en-PH" sz="2000" b="0" kern="1200" dirty="0"/>
        </a:p>
      </dsp:txBody>
      <dsp:txXfrm>
        <a:off x="145282" y="1683"/>
        <a:ext cx="4585944" cy="1689995"/>
      </dsp:txXfrm>
    </dsp:sp>
    <dsp:sp modelId="{E18C79D8-AE14-43A1-AD51-C65D3159887A}">
      <dsp:nvSpPr>
        <dsp:cNvPr id="0" name=""/>
        <dsp:cNvSpPr/>
      </dsp:nvSpPr>
      <dsp:spPr>
        <a:xfrm>
          <a:off x="5012893" y="1683"/>
          <a:ext cx="4585944" cy="1689995"/>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Cope with stress</a:t>
          </a:r>
        </a:p>
      </dsp:txBody>
      <dsp:txXfrm>
        <a:off x="5012893" y="1683"/>
        <a:ext cx="4585944" cy="1689995"/>
      </dsp:txXfrm>
    </dsp:sp>
    <dsp:sp modelId="{B8DAD9AE-EDD0-4D03-A3F8-A5AF59EE3347}">
      <dsp:nvSpPr>
        <dsp:cNvPr id="0" name=""/>
        <dsp:cNvSpPr/>
      </dsp:nvSpPr>
      <dsp:spPr>
        <a:xfrm>
          <a:off x="145282" y="1973344"/>
          <a:ext cx="4585944" cy="168999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Manage multiple tasks and cope with time </a:t>
          </a:r>
        </a:p>
      </dsp:txBody>
      <dsp:txXfrm>
        <a:off x="145282" y="1973344"/>
        <a:ext cx="4585944" cy="1689995"/>
      </dsp:txXfrm>
    </dsp:sp>
    <dsp:sp modelId="{88083403-3A38-42E6-B15C-7F17C9AF4038}">
      <dsp:nvSpPr>
        <dsp:cNvPr id="0" name=""/>
        <dsp:cNvSpPr/>
      </dsp:nvSpPr>
      <dsp:spPr>
        <a:xfrm>
          <a:off x="5012893" y="1973344"/>
          <a:ext cx="4585944" cy="16899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Socialise with other people </a:t>
          </a:r>
          <a:endParaRPr lang="en-US" sz="2000" b="0" kern="1200" dirty="0"/>
        </a:p>
      </dsp:txBody>
      <dsp:txXfrm>
        <a:off x="5012893" y="1973344"/>
        <a:ext cx="4585944" cy="1689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1B92F-529F-49BF-9772-FF30B7C39A09}">
      <dsp:nvSpPr>
        <dsp:cNvPr id="0" name=""/>
        <dsp:cNvSpPr/>
      </dsp:nvSpPr>
      <dsp:spPr>
        <a:xfrm>
          <a:off x="145282" y="1683"/>
          <a:ext cx="4585944" cy="168999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Take feedback constructively </a:t>
          </a:r>
          <a:endParaRPr lang="en-US" sz="2000" b="0" kern="1200" dirty="0"/>
        </a:p>
      </dsp:txBody>
      <dsp:txXfrm>
        <a:off x="145282" y="1683"/>
        <a:ext cx="4585944" cy="1689995"/>
      </dsp:txXfrm>
    </dsp:sp>
    <dsp:sp modelId="{2DCB4B72-2DC5-459A-B1DC-0B74C3FBD769}">
      <dsp:nvSpPr>
        <dsp:cNvPr id="0" name=""/>
        <dsp:cNvSpPr/>
      </dsp:nvSpPr>
      <dsp:spPr>
        <a:xfrm>
          <a:off x="5012893" y="1683"/>
          <a:ext cx="4585944" cy="168999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Function in specific types of environments </a:t>
          </a:r>
          <a:endParaRPr lang="en-US" sz="2000" b="0" kern="1200" dirty="0"/>
        </a:p>
      </dsp:txBody>
      <dsp:txXfrm>
        <a:off x="5012893" y="1683"/>
        <a:ext cx="4585944" cy="1689995"/>
      </dsp:txXfrm>
    </dsp:sp>
    <dsp:sp modelId="{FBA2728B-3E76-438B-9CAC-946A17F2C4DA}">
      <dsp:nvSpPr>
        <dsp:cNvPr id="0" name=""/>
        <dsp:cNvSpPr/>
      </dsp:nvSpPr>
      <dsp:spPr>
        <a:xfrm>
          <a:off x="2579088" y="1973344"/>
          <a:ext cx="4585944" cy="16899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Have enough motivation and energy to finish tasks </a:t>
          </a:r>
          <a:endParaRPr lang="en-US" sz="2000" b="0" kern="1200" dirty="0"/>
        </a:p>
      </dsp:txBody>
      <dsp:txXfrm>
        <a:off x="2579088" y="1973344"/>
        <a:ext cx="4585944" cy="16899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9381F-BE63-4A12-B7C0-DBEC4A3A8CE5}">
      <dsp:nvSpPr>
        <dsp:cNvPr id="0" name=""/>
        <dsp:cNvSpPr/>
      </dsp:nvSpPr>
      <dsp:spPr>
        <a:xfrm>
          <a:off x="241048" y="491"/>
          <a:ext cx="3021113" cy="133158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Decreased need for sleep</a:t>
          </a:r>
          <a:endParaRPr lang="en-AU" sz="2000" kern="1200" dirty="0"/>
        </a:p>
      </dsp:txBody>
      <dsp:txXfrm>
        <a:off x="241048" y="491"/>
        <a:ext cx="3021113" cy="1331580"/>
      </dsp:txXfrm>
    </dsp:sp>
    <dsp:sp modelId="{E2097E5F-8A59-436E-B1D1-CC2A7F033B50}">
      <dsp:nvSpPr>
        <dsp:cNvPr id="0" name=""/>
        <dsp:cNvSpPr/>
      </dsp:nvSpPr>
      <dsp:spPr>
        <a:xfrm>
          <a:off x="3484091" y="491"/>
          <a:ext cx="3021113" cy="1331580"/>
        </a:xfrm>
        <a:prstGeom prst="rect">
          <a:avLst/>
        </a:prstGeom>
        <a:solidFill>
          <a:schemeClr val="accent5">
            <a:hueOff val="-1351709"/>
            <a:satOff val="-3484"/>
            <a:lumOff val="-2353"/>
            <a:alphaOff val="0"/>
          </a:schemeClr>
        </a:solidFill>
        <a:ln w="12700" cap="flat" cmpd="sng" algn="ctr">
          <a:solidFill>
            <a:srgbClr val="42BDC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Increased or faster speech</a:t>
          </a:r>
          <a:endParaRPr lang="en-AU" sz="2000" kern="1200" dirty="0"/>
        </a:p>
      </dsp:txBody>
      <dsp:txXfrm>
        <a:off x="3484091" y="491"/>
        <a:ext cx="3021113" cy="1331580"/>
      </dsp:txXfrm>
    </dsp:sp>
    <dsp:sp modelId="{FFABEABD-2393-4AE2-B9A1-027F81B48D97}">
      <dsp:nvSpPr>
        <dsp:cNvPr id="0" name=""/>
        <dsp:cNvSpPr/>
      </dsp:nvSpPr>
      <dsp:spPr>
        <a:xfrm>
          <a:off x="6727134" y="491"/>
          <a:ext cx="3021113" cy="133158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Uncontrollable racing thoughts</a:t>
          </a:r>
          <a:endParaRPr lang="en-AU" sz="2000" kern="1200" dirty="0"/>
        </a:p>
      </dsp:txBody>
      <dsp:txXfrm>
        <a:off x="6727134" y="491"/>
        <a:ext cx="3021113" cy="1331580"/>
      </dsp:txXfrm>
    </dsp:sp>
    <dsp:sp modelId="{18D05261-6B4E-477A-90F9-DB2273FB431A}">
      <dsp:nvSpPr>
        <dsp:cNvPr id="0" name=""/>
        <dsp:cNvSpPr/>
      </dsp:nvSpPr>
      <dsp:spPr>
        <a:xfrm>
          <a:off x="241048" y="1554002"/>
          <a:ext cx="3021113" cy="1331580"/>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Distractibility</a:t>
          </a:r>
          <a:endParaRPr lang="en-AU" sz="2000" kern="1200" dirty="0"/>
        </a:p>
      </dsp:txBody>
      <dsp:txXfrm>
        <a:off x="241048" y="1554002"/>
        <a:ext cx="3021113" cy="1331580"/>
      </dsp:txXfrm>
    </dsp:sp>
    <dsp:sp modelId="{287B5BF1-2B5F-4577-8FFF-1E7268CF9681}">
      <dsp:nvSpPr>
        <dsp:cNvPr id="0" name=""/>
        <dsp:cNvSpPr/>
      </dsp:nvSpPr>
      <dsp:spPr>
        <a:xfrm>
          <a:off x="3484091" y="1554002"/>
          <a:ext cx="3021113" cy="1331580"/>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Increased activity</a:t>
          </a:r>
          <a:endParaRPr lang="en-AU" sz="2000" kern="1200" dirty="0"/>
        </a:p>
      </dsp:txBody>
      <dsp:txXfrm>
        <a:off x="3484091" y="1554002"/>
        <a:ext cx="3021113" cy="1331580"/>
      </dsp:txXfrm>
    </dsp:sp>
    <dsp:sp modelId="{9C3EE4F3-3729-420E-A2AA-876F7C2B857B}">
      <dsp:nvSpPr>
        <dsp:cNvPr id="0" name=""/>
        <dsp:cNvSpPr/>
      </dsp:nvSpPr>
      <dsp:spPr>
        <a:xfrm>
          <a:off x="6727134" y="1554002"/>
          <a:ext cx="3021113" cy="133158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Increased risk </a:t>
          </a:r>
          <a:r>
            <a:rPr lang="en-US" sz="2000" kern="1200" dirty="0" err="1"/>
            <a:t>behaviour</a:t>
          </a:r>
          <a:endParaRPr lang="en-AU" sz="2000" kern="1200" dirty="0"/>
        </a:p>
      </dsp:txBody>
      <dsp:txXfrm>
        <a:off x="6727134" y="1554002"/>
        <a:ext cx="3021113" cy="1331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507DF-7BEF-4146-93EC-5513AD9FDA27}">
      <dsp:nvSpPr>
        <dsp:cNvPr id="0" name=""/>
        <dsp:cNvSpPr/>
      </dsp:nvSpPr>
      <dsp:spPr>
        <a:xfrm>
          <a:off x="0" y="464999"/>
          <a:ext cx="9886950" cy="11103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337" tIns="624840" rIns="767337"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Introduce relaxation strategies to the person</a:t>
          </a:r>
          <a:endParaRPr lang="en-US" sz="2000" kern="1200" dirty="0">
            <a:solidFill>
              <a:schemeClr val="tx1">
                <a:lumMod val="75000"/>
                <a:lumOff val="25000"/>
              </a:schemeClr>
            </a:solidFill>
          </a:endParaRPr>
        </a:p>
      </dsp:txBody>
      <dsp:txXfrm>
        <a:off x="0" y="464999"/>
        <a:ext cx="9886950" cy="1110375"/>
      </dsp:txXfrm>
    </dsp:sp>
    <dsp:sp modelId="{87EE4F2E-4459-41B4-9E3F-27A973612893}">
      <dsp:nvSpPr>
        <dsp:cNvPr id="0" name=""/>
        <dsp:cNvSpPr/>
      </dsp:nvSpPr>
      <dsp:spPr>
        <a:xfrm>
          <a:off x="494347" y="22199"/>
          <a:ext cx="6920865" cy="885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92" tIns="0" rIns="261592" bIns="0" numCol="1" spcCol="1270" anchor="ctr" anchorCtr="0">
          <a:noAutofit/>
        </a:bodyPr>
        <a:lstStyle/>
        <a:p>
          <a:pPr marL="0" lvl="0" indent="0" algn="l" defTabSz="889000">
            <a:lnSpc>
              <a:spcPct val="114000"/>
            </a:lnSpc>
            <a:spcBef>
              <a:spcPct val="0"/>
            </a:spcBef>
            <a:spcAft>
              <a:spcPts val="600"/>
            </a:spcAft>
            <a:buNone/>
          </a:pPr>
          <a:r>
            <a:rPr lang="en-US" sz="2000" kern="1200"/>
            <a:t>Additional support</a:t>
          </a:r>
        </a:p>
      </dsp:txBody>
      <dsp:txXfrm>
        <a:off x="537578" y="65430"/>
        <a:ext cx="6834403" cy="799138"/>
      </dsp:txXfrm>
    </dsp:sp>
    <dsp:sp modelId="{97D4F9D2-17F6-4415-A1B7-4C11602F94B0}">
      <dsp:nvSpPr>
        <dsp:cNvPr id="0" name=""/>
        <dsp:cNvSpPr/>
      </dsp:nvSpPr>
      <dsp:spPr>
        <a:xfrm>
          <a:off x="0" y="2180174"/>
          <a:ext cx="9886950" cy="14647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337" tIns="624840" rIns="767337"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Educate the person’s carer about the relaxation strategies that they can assist the person in doing when they have manic episodes  </a:t>
          </a:r>
          <a:endParaRPr lang="en-US" sz="2000" kern="1200" dirty="0">
            <a:solidFill>
              <a:schemeClr val="tx1">
                <a:lumMod val="75000"/>
                <a:lumOff val="25000"/>
              </a:schemeClr>
            </a:solidFill>
          </a:endParaRPr>
        </a:p>
      </dsp:txBody>
      <dsp:txXfrm>
        <a:off x="0" y="2180174"/>
        <a:ext cx="9886950" cy="1464750"/>
      </dsp:txXfrm>
    </dsp:sp>
    <dsp:sp modelId="{8A600E61-09FC-4A02-BE5A-959A040B9113}">
      <dsp:nvSpPr>
        <dsp:cNvPr id="0" name=""/>
        <dsp:cNvSpPr/>
      </dsp:nvSpPr>
      <dsp:spPr>
        <a:xfrm>
          <a:off x="494347" y="1737375"/>
          <a:ext cx="6920865" cy="885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92" tIns="0" rIns="261592" bIns="0" numCol="1" spcCol="1270" anchor="ctr" anchorCtr="0">
          <a:noAutofit/>
        </a:bodyPr>
        <a:lstStyle/>
        <a:p>
          <a:pPr marL="0" lvl="0" indent="0" algn="l" defTabSz="889000">
            <a:lnSpc>
              <a:spcPct val="114000"/>
            </a:lnSpc>
            <a:spcBef>
              <a:spcPct val="0"/>
            </a:spcBef>
            <a:spcAft>
              <a:spcPts val="600"/>
            </a:spcAft>
            <a:buNone/>
          </a:pPr>
          <a:r>
            <a:rPr lang="en-US" sz="2000" kern="1200"/>
            <a:t>Alternative support</a:t>
          </a:r>
        </a:p>
      </dsp:txBody>
      <dsp:txXfrm>
        <a:off x="537578" y="1780606"/>
        <a:ext cx="6834403" cy="7991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F7B0F-CB93-47A9-81A8-E4345BDEFF66}">
      <dsp:nvSpPr>
        <dsp:cNvPr id="0" name=""/>
        <dsp:cNvSpPr/>
      </dsp:nvSpPr>
      <dsp:spPr>
        <a:xfrm>
          <a:off x="0" y="371477"/>
          <a:ext cx="2474118"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114000"/>
            </a:lnSpc>
            <a:spcBef>
              <a:spcPct val="0"/>
            </a:spcBef>
            <a:spcAft>
              <a:spcPts val="600"/>
            </a:spcAft>
            <a:buNone/>
          </a:pPr>
          <a:r>
            <a:rPr lang="en-US" sz="2000" kern="1200" dirty="0">
              <a:solidFill>
                <a:schemeClr val="tx1">
                  <a:lumMod val="75000"/>
                  <a:lumOff val="25000"/>
                </a:schemeClr>
              </a:solidFill>
            </a:rPr>
            <a:t>Additional support</a:t>
          </a:r>
        </a:p>
      </dsp:txBody>
      <dsp:txXfrm>
        <a:off x="0" y="371477"/>
        <a:ext cx="2474118" cy="1287000"/>
      </dsp:txXfrm>
    </dsp:sp>
    <dsp:sp modelId="{9B5BFCBE-F634-46C8-A41D-65E41BE50A28}">
      <dsp:nvSpPr>
        <dsp:cNvPr id="0" name=""/>
        <dsp:cNvSpPr/>
      </dsp:nvSpPr>
      <dsp:spPr>
        <a:xfrm>
          <a:off x="2474118" y="371477"/>
          <a:ext cx="494823"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8F033A-AA0D-4E2F-AE8B-7A8AC4E91681}">
      <dsp:nvSpPr>
        <dsp:cNvPr id="0" name=""/>
        <dsp:cNvSpPr/>
      </dsp:nvSpPr>
      <dsp:spPr>
        <a:xfrm>
          <a:off x="3166871" y="280055"/>
          <a:ext cx="6729603" cy="146984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t>Encourage the person to join social activities in their local community</a:t>
          </a:r>
          <a:endParaRPr lang="en-US" sz="2000" kern="1200" dirty="0"/>
        </a:p>
      </dsp:txBody>
      <dsp:txXfrm>
        <a:off x="3166871" y="280055"/>
        <a:ext cx="6729603" cy="1469844"/>
      </dsp:txXfrm>
    </dsp:sp>
    <dsp:sp modelId="{5FE72F7E-DB69-4133-8506-06E065069BD5}">
      <dsp:nvSpPr>
        <dsp:cNvPr id="0" name=""/>
        <dsp:cNvSpPr/>
      </dsp:nvSpPr>
      <dsp:spPr>
        <a:xfrm>
          <a:off x="0" y="2075322"/>
          <a:ext cx="2474118"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114000"/>
            </a:lnSpc>
            <a:spcBef>
              <a:spcPct val="0"/>
            </a:spcBef>
            <a:spcAft>
              <a:spcPts val="600"/>
            </a:spcAft>
            <a:buNone/>
          </a:pPr>
          <a:r>
            <a:rPr lang="en-US" sz="2000" kern="1200" dirty="0">
              <a:solidFill>
                <a:schemeClr val="tx1">
                  <a:lumMod val="75000"/>
                  <a:lumOff val="25000"/>
                </a:schemeClr>
              </a:solidFill>
            </a:rPr>
            <a:t>Alternative support</a:t>
          </a:r>
        </a:p>
      </dsp:txBody>
      <dsp:txXfrm>
        <a:off x="0" y="2075322"/>
        <a:ext cx="2474118" cy="1287000"/>
      </dsp:txXfrm>
    </dsp:sp>
    <dsp:sp modelId="{8F82D928-81D8-4088-BA26-6D45A5245C99}">
      <dsp:nvSpPr>
        <dsp:cNvPr id="0" name=""/>
        <dsp:cNvSpPr/>
      </dsp:nvSpPr>
      <dsp:spPr>
        <a:xfrm>
          <a:off x="2474118" y="2075322"/>
          <a:ext cx="494823"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EF72D4-E3E0-4C26-94F9-091A89B434A9}">
      <dsp:nvSpPr>
        <dsp:cNvPr id="0" name=""/>
        <dsp:cNvSpPr/>
      </dsp:nvSpPr>
      <dsp:spPr>
        <a:xfrm>
          <a:off x="3166871" y="1983900"/>
          <a:ext cx="6729603" cy="146984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114000"/>
            </a:lnSpc>
            <a:spcBef>
              <a:spcPct val="0"/>
            </a:spcBef>
            <a:spcAft>
              <a:spcPts val="600"/>
            </a:spcAft>
            <a:buChar char="•"/>
          </a:pPr>
          <a:r>
            <a:rPr lang="en-US" sz="2000" kern="1200"/>
            <a:t>Provide a  list of same-interest groups that the person can participate to make connections with people who have similar or shared experiences</a:t>
          </a:r>
          <a:endParaRPr lang="en-US" sz="2000" kern="1200" dirty="0"/>
        </a:p>
      </dsp:txBody>
      <dsp:txXfrm>
        <a:off x="3166871" y="1983900"/>
        <a:ext cx="6729603" cy="1469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C4F88-BC44-4C82-89B9-4643BCA5C5E9}">
      <dsp:nvSpPr>
        <dsp:cNvPr id="0" name=""/>
        <dsp:cNvSpPr/>
      </dsp:nvSpPr>
      <dsp:spPr>
        <a:xfrm>
          <a:off x="0" y="761"/>
          <a:ext cx="9979771" cy="6926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The person’s basic information (name, history, condition, and allergies, if any)</a:t>
          </a:r>
          <a:endParaRPr lang="en-AU" sz="2000" kern="1200" dirty="0"/>
        </a:p>
      </dsp:txBody>
      <dsp:txXfrm>
        <a:off x="33812" y="34573"/>
        <a:ext cx="9912147" cy="625016"/>
      </dsp:txXfrm>
    </dsp:sp>
    <dsp:sp modelId="{9F1DD7F1-ADF5-470A-BCCF-80D16FF3E68E}">
      <dsp:nvSpPr>
        <dsp:cNvPr id="0" name=""/>
        <dsp:cNvSpPr/>
      </dsp:nvSpPr>
      <dsp:spPr>
        <a:xfrm>
          <a:off x="0" y="799961"/>
          <a:ext cx="9979771" cy="6926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The person’s holistic needs (physical, emotional, psychological, and spiritual)</a:t>
          </a:r>
        </a:p>
      </dsp:txBody>
      <dsp:txXfrm>
        <a:off x="33812" y="833773"/>
        <a:ext cx="9912147" cy="625016"/>
      </dsp:txXfrm>
    </dsp:sp>
    <dsp:sp modelId="{E580AE48-3728-42C2-AE5B-F6E998193B3A}">
      <dsp:nvSpPr>
        <dsp:cNvPr id="0" name=""/>
        <dsp:cNvSpPr/>
      </dsp:nvSpPr>
      <dsp:spPr>
        <a:xfrm>
          <a:off x="0" y="1599161"/>
          <a:ext cx="9979771" cy="6926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The person’s wants and preferences</a:t>
          </a:r>
        </a:p>
      </dsp:txBody>
      <dsp:txXfrm>
        <a:off x="33812" y="1632973"/>
        <a:ext cx="9912147" cy="625016"/>
      </dsp:txXfrm>
    </dsp:sp>
    <dsp:sp modelId="{7395FB0D-4FA0-42B4-A047-EA5A898052B1}">
      <dsp:nvSpPr>
        <dsp:cNvPr id="0" name=""/>
        <dsp:cNvSpPr/>
      </dsp:nvSpPr>
      <dsp:spPr>
        <a:xfrm>
          <a:off x="0" y="2398361"/>
          <a:ext cx="9979771" cy="69264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The person’s goals in terms of their holistic needs</a:t>
          </a:r>
          <a:endParaRPr lang="en-US" sz="2000" kern="1200" dirty="0"/>
        </a:p>
      </dsp:txBody>
      <dsp:txXfrm>
        <a:off x="33812" y="2432173"/>
        <a:ext cx="9912147" cy="625016"/>
      </dsp:txXfrm>
    </dsp:sp>
    <dsp:sp modelId="{FAADB79C-46C0-4147-8070-1AF2E45EA520}">
      <dsp:nvSpPr>
        <dsp:cNvPr id="0" name=""/>
        <dsp:cNvSpPr/>
      </dsp:nvSpPr>
      <dsp:spPr>
        <a:xfrm>
          <a:off x="0" y="3197561"/>
          <a:ext cx="9979771" cy="692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The person’s support schedule (including tasks, frequency of tasks, and equipment needed)</a:t>
          </a:r>
        </a:p>
      </dsp:txBody>
      <dsp:txXfrm>
        <a:off x="33812" y="3231373"/>
        <a:ext cx="9912147" cy="62501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 Id="rId9"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 Id="rId9" Type="http://schemas.openxmlformats.org/officeDocument/2006/relationships/image" Target="../media/image4.png"/></Relationships>
</file>

<file path=ppt/slides/_rels/slide10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 Id="rId9" Type="http://schemas.openxmlformats.org/officeDocument/2006/relationships/image" Target="../media/image4.png"/></Relationships>
</file>

<file path=ppt/slides/_rels/slide1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4.png"/></Relationships>
</file>

<file path=ppt/slides/_rels/slide1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4.png"/></Relationships>
</file>

<file path=ppt/slides/_rels/slide6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4.png"/></Relationships>
</file>

<file path=ppt/slides/_rels/slide6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4.png"/></Relationships>
</file>

<file path=ppt/slides/_rels/slide9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928" b="7928"/>
          <a:stretch/>
        </p:blipFill>
        <p:spPr>
          <a:xfrm>
            <a:off x="0" y="0"/>
            <a:ext cx="12177431" cy="6831106"/>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381343" cy="2387600"/>
          </a:xfrm>
        </p:spPr>
        <p:txBody>
          <a:bodyPr>
            <a:normAutofit/>
          </a:bodyPr>
          <a:lstStyle/>
          <a:p>
            <a:pPr algn="l"/>
            <a:r>
              <a:rPr lang="en-US" sz="5100" dirty="0">
                <a:latin typeface="+mn-lt"/>
              </a:rPr>
              <a:t>Work Within a Disability Support Context</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CHCDIS020 - Work effectively in disability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Neurological impairment covers a wide range of disabilities, including the following:</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6" name="Diagram 5">
            <a:extLst>
              <a:ext uri="{FF2B5EF4-FFF2-40B4-BE49-F238E27FC236}">
                <a16:creationId xmlns:a16="http://schemas.microsoft.com/office/drawing/2014/main" id="{9C2CB5D0-ED63-4C05-8F28-35F962AE4B25}"/>
              </a:ext>
            </a:extLst>
          </p:cNvPr>
          <p:cNvGraphicFramePr/>
          <p:nvPr>
            <p:extLst>
              <p:ext uri="{D42A27DB-BD31-4B8C-83A1-F6EECF244321}">
                <p14:modId xmlns:p14="http://schemas.microsoft.com/office/powerpoint/2010/main" val="3593343797"/>
              </p:ext>
            </p:extLst>
          </p:nvPr>
        </p:nvGraphicFramePr>
        <p:xfrm>
          <a:off x="942929" y="2364301"/>
          <a:ext cx="9682737" cy="327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454B958-695D-4325-9F27-A01862E1C06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48F82C1-1789-431E-B6BA-7CCA090D0D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A730EE6B-6033-4D25-AB4B-10133A475A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BDCF0661-8CB7-4F3A-96A6-4198195EBD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1565C8C-6FE9-4B08-95F8-EFF263F8ADD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51238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1855353276"/>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Child Sexual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just">
                        <a:lnSpc>
                          <a:spcPct val="100000"/>
                        </a:lnSpc>
                        <a:spcBef>
                          <a:spcPts val="600"/>
                        </a:spcBef>
                        <a:spcAft>
                          <a:spcPts val="600"/>
                        </a:spcAft>
                        <a:buClr>
                          <a:srgbClr val="1C96D3"/>
                        </a:buClr>
                        <a:buFont typeface="Wingdings" panose="05000000000000000000" pitchFamily="2" charset="2"/>
                        <a:buNone/>
                        <a:tabLst>
                          <a:tab pos="114300" algn="l"/>
                        </a:tabLst>
                      </a:pPr>
                      <a:r>
                        <a:rPr lang="en-AU" sz="2000" dirty="0">
                          <a:solidFill>
                            <a:schemeClr val="tx1">
                              <a:lumMod val="75000"/>
                              <a:lumOff val="25000"/>
                            </a:schemeClr>
                          </a:solidFill>
                          <a:effectLst/>
                        </a:rPr>
                        <a:t>Contact the following:</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Your local police station about criminal matters related to child sexual abuse</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err="1">
                          <a:solidFill>
                            <a:schemeClr val="tx1">
                              <a:lumMod val="75000"/>
                              <a:lumOff val="25000"/>
                            </a:schemeClr>
                          </a:solidFill>
                          <a:effectLst/>
                        </a:rPr>
                        <a:t>ChildWise</a:t>
                      </a:r>
                      <a:r>
                        <a:rPr lang="en-US" sz="2000" dirty="0">
                          <a:solidFill>
                            <a:schemeClr val="tx1">
                              <a:lumMod val="75000"/>
                              <a:lumOff val="25000"/>
                            </a:schemeClr>
                          </a:solidFill>
                          <a:effectLst/>
                        </a:rPr>
                        <a:t> National Child Abuse Prevention Helpline on 1800 991 099</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7C28A558-8DC7-448B-A5D0-DFB7EAEC449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07258F2-A894-49A9-855F-539B993502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8154A9A-0E1F-48A0-84FB-37A5EFC90A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68FA281-EF3A-4CCB-AFA9-0F8981C76C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DB8B6D9-57F5-4AB6-9280-D5635EF3CE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30275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2711799583"/>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Sexual Violence</a:t>
                      </a:r>
                    </a:p>
                  </a:txBody>
                  <a:tcPr marL="68580" marR="68580" marT="0" marB="0" anchor="ctr"/>
                </a:tc>
                <a:tc>
                  <a:txBody>
                    <a:bodyPr/>
                    <a:lstStyle/>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Phone Triple Zero (000) for emergency  situations</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Contact the Sexual Assault Helpline on 1800 010 120 for counselling and referral.</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Use the Alternative Reporting Option (ARO)</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C20DD03E-618C-40BE-A787-57F306B684D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111F982-F857-4D56-9FDB-BE8898079F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7B0112C-1287-404D-B0EB-854A7C3335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C532A13-4AC1-4027-8146-D4FE541A95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BA7580-CDAE-437E-B15A-91BCA11DCD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92450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3942918591"/>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Elder Abuse</a:t>
                      </a:r>
                    </a:p>
                  </a:txBody>
                  <a:tcPr marL="68580" marR="68580" marT="0" marB="0" anchor="ctr"/>
                </a:tc>
                <a:tc>
                  <a:txBody>
                    <a:bodyPr/>
                    <a:lstStyle/>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Call the Elder Abuse Helpline (phone 1300 651 192 for Queensland or (07) 3867 2525 for the rest of Australia).</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Seek help from a local DFV support service</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93A190B3-1E43-4610-A4E6-D67DB8BBCBC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A815CFA-DD7F-483F-90A7-C413598603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1666815-A5B1-4F75-A260-C257053348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A1D3D56-6ECB-4411-A9E0-4CC31EA7BA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9D6533-0A27-417D-B3BF-412D0EC9CC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644345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rcRect/>
          <a:stretch/>
        </p:blipFill>
        <p:spPr>
          <a:xfrm>
            <a:off x="6913323" y="863600"/>
            <a:ext cx="5278677" cy="5130800"/>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357268"/>
            <a:ext cx="5655600" cy="443595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chemeClr val="tx1">
                    <a:lumMod val="50000"/>
                    <a:lumOff val="50000"/>
                  </a:schemeClr>
                </a:solidFill>
                <a:latin typeface="Arial" panose="020B0604020202020204" pitchFamily="34" charset="0"/>
                <a:cs typeface="Arial" panose="020B0604020202020204" pitchFamily="34" charset="0"/>
              </a:rPr>
              <a:t>	</a:t>
            </a:r>
          </a:p>
          <a:p>
            <a:r>
              <a:rPr lang="en-US" sz="4400" b="1" dirty="0">
                <a:solidFill>
                  <a:schemeClr val="tx1">
                    <a:lumMod val="50000"/>
                    <a:lumOff val="50000"/>
                  </a:schemeClr>
                </a:solidFill>
                <a:latin typeface="Arial" panose="020B0604020202020204" pitchFamily="34" charset="0"/>
                <a:cs typeface="Arial" panose="020B0604020202020204" pitchFamily="34" charset="0"/>
              </a:rPr>
              <a:t>3.5 Record, Maintain, and Store Workplace Information</a:t>
            </a:r>
            <a:endParaRPr lang="en-AU" sz="4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550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3.5.1 </a:t>
            </a:r>
            <a:r>
              <a:rPr lang="en-US" b="1" dirty="0">
                <a:solidFill>
                  <a:srgbClr val="FF595E"/>
                </a:solidFill>
                <a:latin typeface="+mn-lt"/>
              </a:rPr>
              <a:t>Record-Keeping Workplace Information</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Workplace Information and Documents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documents are an essential part of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used to communicate information, implement policies and procedures, record information and more.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and support service providers also have protocols and procedures for completing workplace documentation.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A88745D1-779B-48A0-91E8-5DD39E205F0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83CCE86-C0CB-4459-A2AE-E04C634426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52D5FF3-59C2-4BF7-8C99-CDE2BFBC7E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9768914-91C7-4FA6-B31E-8BED30CE3D1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E3C1E40-6EC3-499F-8F2B-7FC006474A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98688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Protocols and procedures for completing workplace documentation:</a:t>
            </a:r>
          </a:p>
        </p:txBody>
      </p:sp>
      <p:graphicFrame>
        <p:nvGraphicFramePr>
          <p:cNvPr id="7" name="Diagram 6"/>
          <p:cNvGraphicFramePr/>
          <p:nvPr>
            <p:extLst>
              <p:ext uri="{D42A27DB-BD31-4B8C-83A1-F6EECF244321}">
                <p14:modId xmlns:p14="http://schemas.microsoft.com/office/powerpoint/2010/main" val="2904487161"/>
              </p:ext>
            </p:extLst>
          </p:nvPr>
        </p:nvGraphicFramePr>
        <p:xfrm>
          <a:off x="1016000" y="2377440"/>
          <a:ext cx="9906746" cy="3596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DEF035BF-39E0-4E2D-99A3-6BCAC9CA311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7AD2C19-863A-41FE-B80B-5ECC3B6CDA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D5AAE54B-4809-4B4F-A582-A6A5F89CA61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F90C169A-5920-41D6-8CBB-B6AC4F5236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DE12560-F4BB-4503-9A9A-799E46609A7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61550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support workers complete tasks with the guidance of workplace documents including the position descriptions and </a:t>
            </a:r>
            <a:r>
              <a:rPr lang="en-US" sz="2200" dirty="0" err="1">
                <a:solidFill>
                  <a:schemeClr val="tx1">
                    <a:lumMod val="75000"/>
                    <a:lumOff val="25000"/>
                  </a:schemeClr>
                </a:solidFill>
              </a:rPr>
              <a:t>individualised</a:t>
            </a:r>
            <a:r>
              <a:rPr lang="en-US" sz="2200" dirty="0">
                <a:solidFill>
                  <a:schemeClr val="tx1">
                    <a:lumMod val="75000"/>
                    <a:lumOff val="25000"/>
                  </a:schemeClr>
                </a:solidFill>
              </a:rPr>
              <a:t> care plans or support plans.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Most likely, record-keeping and management may be part of your day-to-day tasks, depending on the specific tasks assigned to you.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535635" y="1891786"/>
            <a:ext cx="4888410" cy="3263274"/>
          </a:xfrm>
          <a:prstGeom prst="rect">
            <a:avLst/>
          </a:prstGeom>
        </p:spPr>
      </p:pic>
      <p:pic>
        <p:nvPicPr>
          <p:cNvPr id="7" name="Picture 6">
            <a:extLst>
              <a:ext uri="{FF2B5EF4-FFF2-40B4-BE49-F238E27FC236}">
                <a16:creationId xmlns:a16="http://schemas.microsoft.com/office/drawing/2014/main" id="{5E294C4D-A2C2-4E61-AEED-37DBE820ED7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265F731-6F55-45FB-96D8-120B190541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3ECFF80-5A60-42A6-A1AB-595CD420EB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C7547A4-DAA1-42DB-BCB6-A4B226210A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363C098-2097-4C66-AFB2-CD8A8EA601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97384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Record-Keeping Workplace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Record-keeping involves accurately tracking the activities occurring within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Efficient record-keeping and management benefit medical practices since they improve your daily operations.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Other benefits include securing confidential files and ensuring consistency across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6D831AEF-BDCB-498B-91F8-9402BA78047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AC4E29A-D0AA-417B-80B8-495AC5BF08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F921F0A-1D5F-4DCD-9252-25C8FDE0DD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0FA0A10-5B1A-4092-A4A7-DD2B90E62C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699608A-2BFF-4011-9C9A-18C5BDA9BF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037400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As a disability support worker, you need to make sure that you keep records reliably. You can follow this process to do that:  </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B524623A-E80B-0C4C-6024-8632C7C3F99D}"/>
              </a:ext>
            </a:extLst>
          </p:cNvPr>
          <p:cNvGraphicFramePr/>
          <p:nvPr>
            <p:extLst>
              <p:ext uri="{D42A27DB-BD31-4B8C-83A1-F6EECF244321}">
                <p14:modId xmlns:p14="http://schemas.microsoft.com/office/powerpoint/2010/main" val="3666989260"/>
              </p:ext>
            </p:extLst>
          </p:nvPr>
        </p:nvGraphicFramePr>
        <p:xfrm>
          <a:off x="1005839" y="2672081"/>
          <a:ext cx="9919335" cy="3393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1E49C45-00C2-4A46-A669-E021543BC2B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AECCE28-53B5-4B04-9FBA-EBE6CC72910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95DDB06-7BDC-4ACF-AAAD-6F333A3791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82D1893-A713-4C50-BA80-0E16122914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C098024-714A-41CE-AADB-1ACC43ACAEB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744857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As a disability support worker, you need to make sure that you keep records reliably. You can follow this process to do that:  </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B524623A-E80B-0C4C-6024-8632C7C3F99D}"/>
              </a:ext>
            </a:extLst>
          </p:cNvPr>
          <p:cNvGraphicFramePr/>
          <p:nvPr>
            <p:extLst>
              <p:ext uri="{D42A27DB-BD31-4B8C-83A1-F6EECF244321}">
                <p14:modId xmlns:p14="http://schemas.microsoft.com/office/powerpoint/2010/main" val="414101368"/>
              </p:ext>
            </p:extLst>
          </p:nvPr>
        </p:nvGraphicFramePr>
        <p:xfrm>
          <a:off x="1005839" y="2672081"/>
          <a:ext cx="9919335" cy="3393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FA59914-5D6A-45A2-9669-C3DE17798B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5D81A23-8F11-44F4-A578-92F68A48505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18ADF57-F777-4FF6-BFA9-BD80FE92D3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174AADB-BB49-437B-B909-6F3ED011F3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87603FD-DCFD-4211-9C9A-4F2D9543FCC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57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Psychosocial Disability (PSD)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refers to a disability that may have been caused by a mental health issue. A person living with a mental health condition may negatively impact how they function. This involves experiencing social barriers which creates inequality between the person and others.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1FC021D7-2856-421F-8536-EC6212A8CE4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8D13358-7209-4F7D-817E-26331157A9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771B23B-327A-4F49-BC37-A8FAC8355F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244D6EE-DB3C-4E78-8FD9-34999CFD02A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62C96C1-66C5-4352-A66B-72D443C1FE1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30179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Record-keeping should be done in compliance with the National Disability Insurance Scheme Act 2013, NDIS Rules and Terms of Business. You must keep records of all the support you have given. You should always keep these in your records:  </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Support services that were delivered and not delivered</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Date and time when and the place where the support services are delivered</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Manner of receiving the services as intended by the person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Comments or concerns raised about the services provided</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84FBE7CA-FF89-4677-931F-A9596A4DD46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8DCF084-2972-4223-8BDB-6A2E6FD7B2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6F77BD6-3F90-4BBB-A51B-F3F7B19FF4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BCDBD50-9AB8-4195-A4B9-8A2CF9DE6F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6853A39-967B-438C-AB50-A3A8CCB753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719018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Record-keeping should be done in compliance with the National Disability Insurance Scheme Act 2013, NDIS Rules and Terms of Business. You must keep records of all the support you have given. You should always keep these in your records:  </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R</a:t>
            </a:r>
            <a:r>
              <a:rPr lang="en-AU" sz="2200" dirty="0">
                <a:solidFill>
                  <a:srgbClr val="404040"/>
                </a:solidFill>
                <a:effectLst/>
                <a:latin typeface="Calibri" panose="020F0502020204030204" pitchFamily="34" charset="0"/>
                <a:ea typeface="Calibri" panose="020F0502020204030204" pitchFamily="34" charset="0"/>
              </a:rPr>
              <a:t>ecording of the status of achieving the goals of the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C</a:t>
            </a:r>
            <a:r>
              <a:rPr lang="en-AU" sz="2200" dirty="0">
                <a:solidFill>
                  <a:srgbClr val="404040"/>
                </a:solidFill>
                <a:effectLst/>
                <a:latin typeface="Calibri" panose="020F0502020204030204" pitchFamily="34" charset="0"/>
                <a:ea typeface="Calibri" panose="020F0502020204030204" pitchFamily="34" charset="0"/>
              </a:rPr>
              <a:t>hanges in how the person receive the services</a:t>
            </a:r>
            <a:endParaRPr lang="en-AU" sz="2200" dirty="0">
              <a:solidFill>
                <a:srgbClr val="404040"/>
              </a:solidFill>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G</a:t>
            </a:r>
            <a:r>
              <a:rPr lang="en-AU" sz="2200" dirty="0">
                <a:solidFill>
                  <a:srgbClr val="404040"/>
                </a:solidFill>
                <a:effectLst/>
                <a:latin typeface="Calibri" panose="020F0502020204030204" pitchFamily="34" charset="0"/>
                <a:ea typeface="Calibri" panose="020F0502020204030204" pitchFamily="34" charset="0"/>
              </a:rPr>
              <a:t>eneral health, wellbeing and mood of the person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D</a:t>
            </a:r>
            <a:r>
              <a:rPr lang="en-AU" sz="2200" dirty="0">
                <a:solidFill>
                  <a:srgbClr val="404040"/>
                </a:solidFill>
                <a:effectLst/>
                <a:latin typeface="Calibri" panose="020F0502020204030204" pitchFamily="34" charset="0"/>
                <a:ea typeface="Calibri" panose="020F0502020204030204" pitchFamily="34" charset="0"/>
              </a:rPr>
              <a:t>ifficulties experienced by the worker in delivering the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S</a:t>
            </a:r>
            <a:r>
              <a:rPr lang="en-AU" sz="2200" dirty="0">
                <a:solidFill>
                  <a:srgbClr val="404040"/>
                </a:solidFill>
                <a:effectLst/>
                <a:latin typeface="Calibri" panose="020F0502020204030204" pitchFamily="34" charset="0"/>
                <a:ea typeface="Calibri" panose="020F0502020204030204" pitchFamily="34" charset="0"/>
              </a:rPr>
              <a:t>ituations that expose the person or other people to risks in the provision of services</a:t>
            </a: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BEB852F1-CE04-4A9C-8362-2BE2B400B96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56B724D-C995-43AD-8B8B-DDCA3732D4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AE594C8-1ADD-45C8-9569-752B49C714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F626F7C-8830-4360-BCD2-028E47AF97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1C9808B-3866-4291-AA57-1323D05DBA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79619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Casual woman counting on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3007" t="-11366" r="-26325" b="18370"/>
          <a:stretch/>
        </p:blipFill>
        <p:spPr>
          <a:xfrm flipH="1">
            <a:off x="304800" y="1"/>
            <a:ext cx="3789680"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Writing a Workplace Report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any workplace report, make sure you include all essential details.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also include your name and your position,</a:t>
            </a:r>
            <a:br>
              <a:rPr lang="en-US" sz="2200" dirty="0">
                <a:solidFill>
                  <a:schemeClr val="tx1">
                    <a:lumMod val="75000"/>
                    <a:lumOff val="25000"/>
                  </a:schemeClr>
                </a:solidFill>
              </a:rPr>
            </a:br>
            <a:r>
              <a:rPr lang="en-US" sz="2200" dirty="0">
                <a:solidFill>
                  <a:schemeClr val="tx1">
                    <a:lumMod val="75000"/>
                    <a:lumOff val="25000"/>
                  </a:schemeClr>
                </a:solidFill>
              </a:rPr>
              <a:t>as well as when you are submitting the report.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794422C0-4F56-4119-A18D-5E7BBAEBE7BA}"/>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E36D143-5BEC-420E-B960-AEE03FF8A9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E622AB9-E79F-4371-BAC8-06EB471CD4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B6D896F-A63C-4F4A-B6C6-3CDF2746C7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2426BB8-9485-4425-A49D-3302A144A6C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74367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Completing Workplace Checklist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Checklists are mostly based on observations.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checklist, you will find conditions that must be met or tasks that must be done. When completing a checklist, you must state: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name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position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current date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indicate the name of the person to whom the checklist applies.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2A87338A-C5D9-40D2-87D6-E2D58279FD4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1246E57-4073-4A72-9A67-08B2C0C10E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CA92D8C-AF84-45D7-8B7A-30D2E85E5C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B5D62F6-F4E7-433F-A885-355B34E81C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31874B5-5EA8-4DC1-97DD-D72B4E2E29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546284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Workplace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help keep workplace records updated which means recording any changes to yourself or persons with disability in your care and adding them to the record.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updates must be added as soon as possible to keep records accurate.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C5058C5A-472E-42EE-8E38-E7D4C20C8B6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DBE0AF3-CC0E-4EB3-93D8-AFCA326E1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E702A62-2A6E-4CF5-AB0C-ADF7E0C4ED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3E60619-921D-45EA-90CB-CC32A9AD45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C625DEF-CBCF-488B-8720-9E57B541C1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476715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maintain workplace information, you can do the following depending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graphicFrame>
        <p:nvGraphicFramePr>
          <p:cNvPr id="6" name="Diagram 5"/>
          <p:cNvGraphicFramePr/>
          <p:nvPr>
            <p:extLst>
              <p:ext uri="{D42A27DB-BD31-4B8C-83A1-F6EECF244321}">
                <p14:modId xmlns:p14="http://schemas.microsoft.com/office/powerpoint/2010/main" val="2375799221"/>
              </p:ext>
            </p:extLst>
          </p:nvPr>
        </p:nvGraphicFramePr>
        <p:xfrm>
          <a:off x="835546" y="2755525"/>
          <a:ext cx="9995014" cy="342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2E6B93AB-65C3-44AA-960A-21982523FBE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FEACA9F-DF46-4007-91F7-6D1158FEECC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29C64C0-66EC-45BB-B609-6F2ED2A04D2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6A96B0B-CD6A-4DB0-A452-086B0D07D6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408F863-43E3-4EFE-9A8E-91AC76A03AF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60664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maintain workplace information, you can do the following depending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graphicFrame>
        <p:nvGraphicFramePr>
          <p:cNvPr id="6" name="Diagram 5"/>
          <p:cNvGraphicFramePr/>
          <p:nvPr>
            <p:extLst>
              <p:ext uri="{D42A27DB-BD31-4B8C-83A1-F6EECF244321}">
                <p14:modId xmlns:p14="http://schemas.microsoft.com/office/powerpoint/2010/main" val="3858480027"/>
              </p:ext>
            </p:extLst>
          </p:nvPr>
        </p:nvGraphicFramePr>
        <p:xfrm>
          <a:off x="835546" y="3098800"/>
          <a:ext cx="9934054" cy="2280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00C31F91-0A1D-4C29-8BBA-C20F7363B30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DC39D1A-4EBD-42DE-A29F-423D745FEC5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F9C7EAF-F6F9-4CF4-80E1-00DA63CF290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F3EFCC0-2BBD-48E5-97A2-AF5411BACD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1562F78-33D5-4DF3-9A12-2BB210AD03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09142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871" r="9871"/>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Storing Workplace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Proper storage of workplace information ensures that the records are safe and secure.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they are safe from damage, loss, or access by </a:t>
            </a:r>
            <a:r>
              <a:rPr lang="en-US" sz="2200" dirty="0" err="1">
                <a:solidFill>
                  <a:schemeClr val="tx1">
                    <a:lumMod val="75000"/>
                    <a:lumOff val="25000"/>
                  </a:schemeClr>
                </a:solidFill>
              </a:rPr>
              <a:t>unauthorised</a:t>
            </a:r>
            <a:r>
              <a:rPr lang="en-US" sz="2200" dirty="0">
                <a:solidFill>
                  <a:schemeClr val="tx1">
                    <a:lumMod val="75000"/>
                    <a:lumOff val="25000"/>
                  </a:schemeClr>
                </a:solidFill>
              </a:rPr>
              <a:t> personnel.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30239187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safely store information, you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physical files where you can protect them from physical damage.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digital files in the correct folders based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system.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you will remember where you put your 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you keep your files where they will remain confidential. Keep them password-protected when necessary. This depends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9CEE9E94-4D97-48F8-9FA2-5C168BFCF5A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76E383-1164-4D91-A7EA-DE097B42F1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48E22AD-0859-4755-853F-270DCB80A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DF13FA3-BE9A-4374-B0A6-98A5B17216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CBB3651-5FA6-4D5A-AC42-3599BB0061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27998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3.5.2 </a:t>
            </a:r>
            <a:r>
              <a:rPr lang="en-US" b="1" dirty="0">
                <a:solidFill>
                  <a:srgbClr val="FF595E"/>
                </a:solidFill>
                <a:latin typeface="+mn-lt"/>
              </a:rPr>
              <a:t>Privacy and Confidentiality Requirements for Workplace Information</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18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responsibility is to prevent loss and </a:t>
            </a:r>
            <a:r>
              <a:rPr lang="en-US" sz="2200" dirty="0" err="1">
                <a:solidFill>
                  <a:schemeClr val="tx1">
                    <a:lumMod val="75000"/>
                    <a:lumOff val="25000"/>
                  </a:schemeClr>
                </a:solidFill>
              </a:rPr>
              <a:t>unauthorised</a:t>
            </a:r>
            <a:r>
              <a:rPr lang="en-US" sz="2200" dirty="0">
                <a:solidFill>
                  <a:schemeClr val="tx1">
                    <a:lumMod val="75000"/>
                    <a:lumOff val="25000"/>
                  </a:schemeClr>
                </a:solidFill>
              </a:rPr>
              <a:t> use of workplace information.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3" name="Picture 2">
            <a:extLst>
              <a:ext uri="{FF2B5EF4-FFF2-40B4-BE49-F238E27FC236}">
                <a16:creationId xmlns:a16="http://schemas.microsoft.com/office/drawing/2014/main" id="{F4490D9F-69DD-4E54-805A-96FF41DB20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38250" y="1825625"/>
            <a:ext cx="5110162" cy="3406775"/>
          </a:xfrm>
          <a:prstGeom prst="rect">
            <a:avLst/>
          </a:prstGeom>
        </p:spPr>
      </p:pic>
      <p:pic>
        <p:nvPicPr>
          <p:cNvPr id="7" name="Picture 6">
            <a:extLst>
              <a:ext uri="{FF2B5EF4-FFF2-40B4-BE49-F238E27FC236}">
                <a16:creationId xmlns:a16="http://schemas.microsoft.com/office/drawing/2014/main" id="{D44EE91A-7401-40C3-9703-7D76359C5EF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1619809-C51C-4BAB-B0CF-6483D4520F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EDB0F39-DB63-4302-A1F1-04137462E7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6C3E55B-4903-4B68-B7C6-2C89D3FBBA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B71A17-1A75-4B54-87F7-C46CB80A906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7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PSD are:</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F9014A17-25F4-C26C-DC43-8EBA1EB420A7}"/>
              </a:ext>
            </a:extLst>
          </p:cNvPr>
          <p:cNvGraphicFramePr/>
          <p:nvPr>
            <p:extLst>
              <p:ext uri="{D42A27DB-BD31-4B8C-83A1-F6EECF244321}">
                <p14:modId xmlns:p14="http://schemas.microsoft.com/office/powerpoint/2010/main" val="345627608"/>
              </p:ext>
            </p:extLst>
          </p:nvPr>
        </p:nvGraphicFramePr>
        <p:xfrm>
          <a:off x="971550" y="2362200"/>
          <a:ext cx="9951196" cy="3638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4CD995C-6732-4FE5-A661-866892B93C1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05CFE48-887F-4554-A78A-E6CC85F51B7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6ADE393-E151-41C8-AA37-0766144F75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57A38368-5958-4E67-9CE6-B957D77C89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A96B1DB-EE9E-4828-A384-E45112E6431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20713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physical workplace information, you should take note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hard copies are stored in an area away from public access.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and </a:t>
            </a:r>
            <a:r>
              <a:rPr lang="en-US" sz="2200" dirty="0" err="1">
                <a:solidFill>
                  <a:schemeClr val="tx1">
                    <a:lumMod val="75000"/>
                    <a:lumOff val="25000"/>
                  </a:schemeClr>
                </a:solidFill>
              </a:rPr>
              <a:t>reorganise</a:t>
            </a:r>
            <a:r>
              <a:rPr lang="en-US" sz="2200" dirty="0">
                <a:solidFill>
                  <a:schemeClr val="tx1">
                    <a:lumMod val="75000"/>
                    <a:lumOff val="25000"/>
                  </a:schemeClr>
                </a:solidFill>
              </a:rPr>
              <a:t> files that are not currently in use.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back up electronic files using hard drives or a remote data storage facility for an electronic filing system.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disclose passwords.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70F4AD48-D777-49FB-8E90-7ACBAE5FD63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99249C2-0351-4E94-A900-9A86438DFB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73898C4-B18C-4573-B32E-5730DFA7D7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5EF3A4D-5C7E-4197-9ABF-336A06FF8F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1D576AC-BCBF-4880-9FFA-30EA33D35A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47474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 providers and disability support workers must </a:t>
            </a:r>
            <a:r>
              <a:rPr lang="en-US" sz="2200" dirty="0" err="1">
                <a:solidFill>
                  <a:schemeClr val="tx1">
                    <a:lumMod val="75000"/>
                    <a:lumOff val="25000"/>
                  </a:schemeClr>
                </a:solidFill>
              </a:rPr>
              <a:t>familiarise</a:t>
            </a:r>
            <a:r>
              <a:rPr lang="en-US" sz="2200" dirty="0">
                <a:solidFill>
                  <a:schemeClr val="tx1">
                    <a:lumMod val="75000"/>
                    <a:lumOff val="25000"/>
                  </a:schemeClr>
                </a:solidFill>
              </a:rPr>
              <a:t> themselves with the laws and legislation applicable to their state/territory.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to respect the person's autonomy, where one can choose who has access to their information.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may refuse to seek medical attention if they fear that their data will be shared with </a:t>
            </a:r>
            <a:r>
              <a:rPr lang="en-US" sz="2200" dirty="0" err="1">
                <a:solidFill>
                  <a:schemeClr val="tx1">
                    <a:lumMod val="75000"/>
                    <a:lumOff val="25000"/>
                  </a:schemeClr>
                </a:solidFill>
              </a:rPr>
              <a:t>unauthorised</a:t>
            </a:r>
            <a:r>
              <a:rPr lang="en-US" sz="2200" dirty="0">
                <a:solidFill>
                  <a:schemeClr val="tx1">
                    <a:lumMod val="75000"/>
                    <a:lumOff val="25000"/>
                  </a:schemeClr>
                </a:solidFill>
              </a:rPr>
              <a:t> people.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BF0C4E7D-B7E2-4974-82B5-9395868A12B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E2EDFD0-0B7B-4C85-A308-BAB03E93DB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B3FEBDB-869E-43A6-BFEE-44934F5CF3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577C238-6AD8-4FC6-B858-98B221F27A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B6F06C0-D801-484F-A4FD-E6C2BBA47D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82033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Meet the job requirements of a disability support worker role.</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organisational requirements in disability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 disability support context.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self-care strategies.  </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2FC425F5-59C3-4066-B010-F0B30A98083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0F14E8F-DF59-46CE-A8A7-FEB1CF2BF3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6E8EC84-4422-4515-B5DC-8ED52328CF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8390683-AF79-4095-B6E4-B2812A3A6A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CFD11CF-9A57-4E69-99AA-9E4269EB3F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1696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PSD may impact the person’s ability to:</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6" name="Diagram 5">
            <a:extLst>
              <a:ext uri="{FF2B5EF4-FFF2-40B4-BE49-F238E27FC236}">
                <a16:creationId xmlns:a16="http://schemas.microsoft.com/office/drawing/2014/main" id="{9C2CB5D0-ED63-4C05-8F28-35F962AE4B25}"/>
              </a:ext>
            </a:extLst>
          </p:cNvPr>
          <p:cNvGraphicFramePr/>
          <p:nvPr>
            <p:extLst>
              <p:ext uri="{D42A27DB-BD31-4B8C-83A1-F6EECF244321}">
                <p14:modId xmlns:p14="http://schemas.microsoft.com/office/powerpoint/2010/main" val="565743321"/>
              </p:ext>
            </p:extLst>
          </p:nvPr>
        </p:nvGraphicFramePr>
        <p:xfrm>
          <a:off x="942929" y="2364301"/>
          <a:ext cx="9744121" cy="366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0AEDB70-F8A0-45D5-9E78-294D8D473A4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A8E89B4-8B96-45B3-96C7-C5D970551E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1FFF8FCB-F52D-4CB9-BDE9-E518CE8C0C0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2D355AA4-8A53-4EDE-A129-D9639F01B7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5511E0-E4C2-49A7-BCCB-8BE9E9B4215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2474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PSD may impact the person’s ability to:</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6" name="Diagram 5">
            <a:extLst>
              <a:ext uri="{FF2B5EF4-FFF2-40B4-BE49-F238E27FC236}">
                <a16:creationId xmlns:a16="http://schemas.microsoft.com/office/drawing/2014/main" id="{9C2CB5D0-ED63-4C05-8F28-35F962AE4B25}"/>
              </a:ext>
            </a:extLst>
          </p:cNvPr>
          <p:cNvGraphicFramePr/>
          <p:nvPr>
            <p:extLst>
              <p:ext uri="{D42A27DB-BD31-4B8C-83A1-F6EECF244321}">
                <p14:modId xmlns:p14="http://schemas.microsoft.com/office/powerpoint/2010/main" val="662378943"/>
              </p:ext>
            </p:extLst>
          </p:nvPr>
        </p:nvGraphicFramePr>
        <p:xfrm>
          <a:off x="942929" y="2364301"/>
          <a:ext cx="9744121" cy="366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8A7490C-37F3-4572-9C2B-CED89D2083C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941B206-50E7-4888-AE7B-26371875B41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C11B276-8C37-456F-B257-10BDC9C153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AB9B5318-0448-4AC2-8E0A-FBE74FDE12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127AC06-C39C-4D04-8AA7-AC3EC5C32BD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8862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between psychosocial disability (PSD) and mental health:</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Psychosocial disability is not a diagnosis but a term to describe the functional effects, obstacles or barriers to equality experienced by a person with mental health condition as they interact with a social environment. </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On the other hand, mental health refers to the general state of wellbeing that affects a person's confidence, self-esteem, their ability to cope and contribute to their community. </a:t>
            </a: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14274D5B-2FD2-45D6-9423-424937DAD71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ED8FE6B-E030-40D8-B8DC-B3AE57123C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72C9CCB-CD57-4937-B07F-6334B7EB0A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FD37BA5-C1EB-483D-880D-592DD365A5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46E6F79-F5E8-49B1-BFFE-43F07A0F99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79154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
        <p:nvSpPr>
          <p:cNvPr id="3" name="Content Placeholder 2">
            <a:extLst>
              <a:ext uri="{FF2B5EF4-FFF2-40B4-BE49-F238E27FC236}">
                <a16:creationId xmlns:a16="http://schemas.microsoft.com/office/drawing/2014/main" id="{0C91D465-3B0F-7CF9-FF85-9C2A6C6CE6C5}"/>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Font typeface="Arial" panose="020B0604020202020204" pitchFamily="34" charset="0"/>
              <a:buNone/>
            </a:pPr>
            <a:r>
              <a:rPr lang="en-AU" sz="2200" dirty="0">
                <a:solidFill>
                  <a:schemeClr val="tx1">
                    <a:lumMod val="75000"/>
                    <a:lumOff val="25000"/>
                  </a:schemeClr>
                </a:solidFill>
              </a:rPr>
              <a:t>Difference of psychosocial disability and mental condition:</a:t>
            </a: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p:txBody>
      </p:sp>
      <p:graphicFrame>
        <p:nvGraphicFramePr>
          <p:cNvPr id="7" name="Table 6">
            <a:extLst>
              <a:ext uri="{FF2B5EF4-FFF2-40B4-BE49-F238E27FC236}">
                <a16:creationId xmlns:a16="http://schemas.microsoft.com/office/drawing/2014/main" id="{00F13D7A-A224-8489-DE3A-D5B0FD09EDEE}"/>
              </a:ext>
            </a:extLst>
          </p:cNvPr>
          <p:cNvGraphicFramePr>
            <a:graphicFrameLocks/>
          </p:cNvGraphicFramePr>
          <p:nvPr>
            <p:extLst>
              <p:ext uri="{D42A27DB-BD31-4B8C-83A1-F6EECF244321}">
                <p14:modId xmlns:p14="http://schemas.microsoft.com/office/powerpoint/2010/main" val="2819038539"/>
              </p:ext>
            </p:extLst>
          </p:nvPr>
        </p:nvGraphicFramePr>
        <p:xfrm>
          <a:off x="952500" y="2495550"/>
          <a:ext cx="9972675" cy="2600325"/>
        </p:xfrm>
        <a:graphic>
          <a:graphicData uri="http://schemas.openxmlformats.org/drawingml/2006/table">
            <a:tbl>
              <a:tblPr firstRow="1" bandRow="1">
                <a:tableStyleId>{912C8C85-51F0-491E-9774-3900AFEF0FD7}</a:tableStyleId>
              </a:tblPr>
              <a:tblGrid>
                <a:gridCol w="4993869">
                  <a:extLst>
                    <a:ext uri="{9D8B030D-6E8A-4147-A177-3AD203B41FA5}">
                      <a16:colId xmlns:a16="http://schemas.microsoft.com/office/drawing/2014/main" val="947028731"/>
                    </a:ext>
                  </a:extLst>
                </a:gridCol>
                <a:gridCol w="4978806">
                  <a:extLst>
                    <a:ext uri="{9D8B030D-6E8A-4147-A177-3AD203B41FA5}">
                      <a16:colId xmlns:a16="http://schemas.microsoft.com/office/drawing/2014/main" val="3060599225"/>
                    </a:ext>
                  </a:extLst>
                </a:gridCol>
              </a:tblGrid>
              <a:tr h="925546">
                <a:tc>
                  <a:txBody>
                    <a:bodyPr/>
                    <a:lstStyle/>
                    <a:p>
                      <a:pPr algn="ctr">
                        <a:lnSpc>
                          <a:spcPct val="114000"/>
                        </a:lnSpc>
                        <a:spcBef>
                          <a:spcPts val="600"/>
                        </a:spcBef>
                        <a:spcAft>
                          <a:spcPts val="600"/>
                        </a:spcAft>
                      </a:pPr>
                      <a:r>
                        <a:rPr lang="en-AU" sz="2000" dirty="0"/>
                        <a:t>Psychosocial Disability</a:t>
                      </a:r>
                    </a:p>
                  </a:txBody>
                  <a:tcPr anchor="ctr"/>
                </a:tc>
                <a:tc>
                  <a:txBody>
                    <a:bodyPr/>
                    <a:lstStyle/>
                    <a:p>
                      <a:pPr algn="ctr">
                        <a:lnSpc>
                          <a:spcPct val="114000"/>
                        </a:lnSpc>
                        <a:spcBef>
                          <a:spcPts val="600"/>
                        </a:spcBef>
                        <a:spcAft>
                          <a:spcPts val="600"/>
                        </a:spcAft>
                      </a:pPr>
                      <a:r>
                        <a:rPr lang="pt-BR" sz="2000" dirty="0"/>
                        <a:t>Mental Health Condition</a:t>
                      </a:r>
                      <a:endParaRPr lang="en-AU" sz="2000" dirty="0"/>
                    </a:p>
                  </a:txBody>
                  <a:tcPr anchor="ctr"/>
                </a:tc>
                <a:extLst>
                  <a:ext uri="{0D108BD9-81ED-4DB2-BD59-A6C34878D82A}">
                    <a16:rowId xmlns:a16="http://schemas.microsoft.com/office/drawing/2014/main" val="490095955"/>
                  </a:ext>
                </a:extLst>
              </a:tr>
              <a:tr h="1674779">
                <a:tc>
                  <a:txBody>
                    <a:bodyPr/>
                    <a:lstStyle/>
                    <a:p>
                      <a:pPr>
                        <a:lnSpc>
                          <a:spcPct val="114000"/>
                        </a:lnSpc>
                        <a:spcBef>
                          <a:spcPts val="600"/>
                        </a:spcBef>
                        <a:spcAft>
                          <a:spcPts val="600"/>
                        </a:spcAft>
                      </a:pPr>
                      <a:r>
                        <a:rPr lang="en-AU" sz="2000" kern="1200" dirty="0">
                          <a:solidFill>
                            <a:schemeClr val="tx1">
                              <a:lumMod val="75000"/>
                              <a:lumOff val="25000"/>
                            </a:schemeClr>
                          </a:solidFill>
                          <a:effectLst/>
                          <a:latin typeface="+mn-lt"/>
                          <a:ea typeface="+mn-ea"/>
                          <a:cs typeface="+mn-cs"/>
                        </a:rPr>
                        <a:t>It focuses on the impact (i.e. disability) brought about by the disorder.</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AU" sz="2000" kern="1200" dirty="0">
                          <a:solidFill>
                            <a:schemeClr val="tx1">
                              <a:lumMod val="75000"/>
                              <a:lumOff val="25000"/>
                            </a:schemeClr>
                          </a:solidFill>
                          <a:effectLst/>
                          <a:latin typeface="+mn-lt"/>
                          <a:ea typeface="+mn-ea"/>
                          <a:cs typeface="+mn-cs"/>
                        </a:rPr>
                        <a:t>It refers to disorders affecting someone’s cognition, perception, emotional regulation and behaviour. </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20037018"/>
                  </a:ext>
                </a:extLst>
              </a:tr>
            </a:tbl>
          </a:graphicData>
        </a:graphic>
      </p:graphicFrame>
      <p:pic>
        <p:nvPicPr>
          <p:cNvPr id="8" name="Picture 7">
            <a:extLst>
              <a:ext uri="{FF2B5EF4-FFF2-40B4-BE49-F238E27FC236}">
                <a16:creationId xmlns:a16="http://schemas.microsoft.com/office/drawing/2014/main" id="{549C5A02-7F61-4EE2-879D-4373B97742D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A94A8F3-2E88-40AA-A3C2-D5AAED2F3D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BD79068-1B2D-4C18-864D-5A7FEE0915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0ECB3C4-5C9C-4F51-A1C9-7174511D4E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F8B7462-703C-4652-980E-7A42F501A3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8613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
        <p:nvSpPr>
          <p:cNvPr id="3" name="Content Placeholder 2">
            <a:extLst>
              <a:ext uri="{FF2B5EF4-FFF2-40B4-BE49-F238E27FC236}">
                <a16:creationId xmlns:a16="http://schemas.microsoft.com/office/drawing/2014/main" id="{0C91D465-3B0F-7CF9-FF85-9C2A6C6CE6C5}"/>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Font typeface="Arial" panose="020B0604020202020204" pitchFamily="34" charset="0"/>
              <a:buNone/>
            </a:pPr>
            <a:r>
              <a:rPr lang="en-AU" sz="2000" dirty="0">
                <a:solidFill>
                  <a:srgbClr val="404040"/>
                </a:solidFill>
                <a:effectLst/>
                <a:latin typeface="Calibri" panose="020F0502020204030204" pitchFamily="34" charset="0"/>
                <a:ea typeface="Calibri" panose="020F0502020204030204" pitchFamily="34" charset="0"/>
              </a:rPr>
              <a:t>In essence, a mental health condition is also considered a PSD when it becomes a barrier to the person’s equality with other people. </a:t>
            </a:r>
          </a:p>
          <a:p>
            <a:pPr marL="0" indent="0">
              <a:lnSpc>
                <a:spcPct val="114000"/>
              </a:lnSpc>
              <a:spcBef>
                <a:spcPts val="600"/>
              </a:spcBef>
              <a:spcAft>
                <a:spcPts val="600"/>
              </a:spcAft>
              <a:buClr>
                <a:srgbClr val="1C96D3"/>
              </a:buClr>
              <a:buFont typeface="Arial" panose="020B0604020202020204" pitchFamily="34" charset="0"/>
              <a:buNone/>
            </a:pPr>
            <a:r>
              <a:rPr lang="en-AU" sz="2000" dirty="0">
                <a:solidFill>
                  <a:srgbClr val="404040"/>
                </a:solidFill>
                <a:latin typeface="Calibri" panose="020F0502020204030204" pitchFamily="34" charset="0"/>
              </a:rPr>
              <a:t>Some people with mental health conditions may experience challenges related to their condition, but this will not affect their ability to concentrate, complete tasks, cope with stressful situations, interact with others, manage stress or accept constructive feedback.</a:t>
            </a:r>
          </a:p>
        </p:txBody>
      </p:sp>
      <p:pic>
        <p:nvPicPr>
          <p:cNvPr id="7" name="Picture 6">
            <a:extLst>
              <a:ext uri="{FF2B5EF4-FFF2-40B4-BE49-F238E27FC236}">
                <a16:creationId xmlns:a16="http://schemas.microsoft.com/office/drawing/2014/main" id="{C5F27129-A826-4085-838A-C610E425A70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04AC9BA-FF71-4716-AB33-6E1FE672DC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FE5E91E-639B-4028-B0B1-4563D741EC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8023310-C43D-44CB-AAD7-6468FC04C9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D73C5CE-B7BE-4F1F-AEC0-26F0E19453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548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PSD is episodic in nature. This means that: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A person living with PSD may fluctuate between being well and experiencing the disability</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The length, degree and triggers may also be unpredictable</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Needed support will vary from person to person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7F057B54-0A15-4EFF-B9A0-D522239C60F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2A5C30E-5332-42C5-8D8C-175A38D3F1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1C7ED0D-2E0E-4D93-99FA-ACDE977DDE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2328177-A185-4B76-B5CF-D90012542A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D484B53-F06F-4782-A271-7A7520AC00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447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following example is given to better illustrate additional and alternative support better:</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Bipolar disorder is a mental health condition common to people with disability that is associated with a psychosocial disability. It has two phases: </a:t>
            </a:r>
            <a:r>
              <a:rPr lang="en-AU" sz="2200" b="1" dirty="0">
                <a:solidFill>
                  <a:schemeClr val="tx1">
                    <a:lumMod val="75000"/>
                    <a:lumOff val="25000"/>
                  </a:schemeClr>
                </a:solidFill>
              </a:rPr>
              <a:t>manic episode </a:t>
            </a:r>
            <a:r>
              <a:rPr lang="en-AU" sz="2200" dirty="0">
                <a:solidFill>
                  <a:schemeClr val="tx1">
                    <a:lumMod val="75000"/>
                    <a:lumOff val="25000"/>
                  </a:schemeClr>
                </a:solidFill>
              </a:rPr>
              <a:t>and </a:t>
            </a:r>
            <a:r>
              <a:rPr lang="en-AU" sz="2200" b="1" dirty="0">
                <a:solidFill>
                  <a:schemeClr val="tx1">
                    <a:lumMod val="75000"/>
                    <a:lumOff val="25000"/>
                  </a:schemeClr>
                </a:solidFill>
              </a:rPr>
              <a:t>depressive episode</a:t>
            </a:r>
            <a:r>
              <a:rPr lang="en-AU" sz="2200" dirty="0">
                <a:solidFill>
                  <a:schemeClr val="tx1">
                    <a:lumMod val="75000"/>
                    <a:lumOff val="25000"/>
                  </a:schemeClr>
                </a:solidFill>
              </a:rPr>
              <a: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3" name="Content Placeholder 14">
            <a:extLst>
              <a:ext uri="{FF2B5EF4-FFF2-40B4-BE49-F238E27FC236}">
                <a16:creationId xmlns:a16="http://schemas.microsoft.com/office/drawing/2014/main" id="{53A1C400-4ED6-7DB1-3175-51B0BAF47837}"/>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173728" y="1880394"/>
            <a:ext cx="5178544" cy="3452363"/>
          </a:xfrm>
          <a:prstGeom prst="rect">
            <a:avLst/>
          </a:prstGeom>
          <a:noFill/>
          <a:ln>
            <a:noFill/>
          </a:ln>
        </p:spPr>
      </p:pic>
      <p:pic>
        <p:nvPicPr>
          <p:cNvPr id="7" name="Picture 6">
            <a:extLst>
              <a:ext uri="{FF2B5EF4-FFF2-40B4-BE49-F238E27FC236}">
                <a16:creationId xmlns:a16="http://schemas.microsoft.com/office/drawing/2014/main" id="{1F365F2B-9514-4F96-9460-CDE9F80D858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D7011B1-B014-492B-8CDD-629FAC0685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92F42FD-31AE-43CF-A336-C98CF18A13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3220FCC-433A-4C05-9375-34601CA796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D4C3D2-AF28-4AED-905E-E43A34AB52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447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to effectively work within a disability support context,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tasks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techniques when doing tasks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consent from the person,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for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and report signs of abuse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Record, maintain, and store workplace information</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5FC27C9D-8D48-40EA-9BDA-99BCE10CEB5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0D0F8B4-051F-49DA-87C7-0B37455C7D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E87A281-DC59-4533-8DC6-6ADC6F345A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42C5ECC-CBBF-43F3-BAF0-B5CA27EEA37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87D602-1DB6-43BB-A549-5968F9BA65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778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Manic episode is a period of at least one week during which a person has more energy than normal, is extremely elated or agitated most of the time, and exhibits at least three of the behavioural changes listed below:</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3342761C-8EA1-BCC5-27F4-4DEF6D31717C}"/>
              </a:ext>
            </a:extLst>
          </p:cNvPr>
          <p:cNvGraphicFramePr/>
          <p:nvPr>
            <p:extLst>
              <p:ext uri="{D42A27DB-BD31-4B8C-83A1-F6EECF244321}">
                <p14:modId xmlns:p14="http://schemas.microsoft.com/office/powerpoint/2010/main" val="2088479156"/>
              </p:ext>
            </p:extLst>
          </p:nvPr>
        </p:nvGraphicFramePr>
        <p:xfrm>
          <a:off x="933450" y="3190875"/>
          <a:ext cx="9989296" cy="2886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2C903E6-2F6D-45A5-A7A8-1E74895CF62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2C5507B-407C-445C-BB18-170B632558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2B52514-41A0-47FF-A234-DECDCE84A0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E2F95B5-FDEB-495E-BF11-9F47297763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6AA3AD-20FC-4ECA-8F84-DCBE20ECF17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7533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Below are examples of support that can be given to the person during this phase:</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5" name="Diagram 4">
            <a:extLst>
              <a:ext uri="{FF2B5EF4-FFF2-40B4-BE49-F238E27FC236}">
                <a16:creationId xmlns:a16="http://schemas.microsoft.com/office/drawing/2014/main" id="{703A3C52-9513-B78D-F5EF-4B39AA3E9F4F}"/>
              </a:ext>
            </a:extLst>
          </p:cNvPr>
          <p:cNvGraphicFramePr/>
          <p:nvPr>
            <p:extLst>
              <p:ext uri="{D42A27DB-BD31-4B8C-83A1-F6EECF244321}">
                <p14:modId xmlns:p14="http://schemas.microsoft.com/office/powerpoint/2010/main" val="470568831"/>
              </p:ext>
            </p:extLst>
          </p:nvPr>
        </p:nvGraphicFramePr>
        <p:xfrm>
          <a:off x="952500" y="2333625"/>
          <a:ext cx="9886950" cy="366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19F2A10-D260-4E81-B789-D2B6BF679EA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DE45898-7465-4120-9E03-4189E3B6E9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0E5A20B-2A18-46A2-BBDC-89661FE5046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630024D-AA1A-4E96-AD37-07AA1B7DC0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0DE3678-6157-44A2-98D9-BE45BA38EA7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617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4000"/>
              </a:lnSpc>
              <a:spcBef>
                <a:spcPts val="600"/>
              </a:spcBef>
              <a:spcAft>
                <a:spcPts val="600"/>
              </a:spcAft>
              <a:buNone/>
            </a:pPr>
            <a:r>
              <a:rPr lang="en-AU" sz="2200" dirty="0">
                <a:solidFill>
                  <a:schemeClr val="tx1">
                    <a:lumMod val="75000"/>
                    <a:lumOff val="25000"/>
                  </a:schemeClr>
                </a:solidFill>
              </a:rPr>
              <a:t>Depressive episode is a period of at least two weeks during which a person has at least five of the following symptoms (including at least one of the first two symptoms):  </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Intense sadness or despair</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Loss of interest in activities</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Feelings of worthlessness</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Feelings of guilt</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Fatigue</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Increased or decreased sleep</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E00D4B23-4CEE-4927-B03B-7124FFF6F18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19B2F39-5C21-4615-9F47-BF59897B52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D2009B2-A38D-4604-9A85-7AA85CFF9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7E3506E-D283-4D47-8FEA-0BDF9FA05F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2C0120F-8862-477B-9629-0298D83605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6062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4000"/>
              </a:lnSpc>
              <a:spcBef>
                <a:spcPts val="600"/>
              </a:spcBef>
              <a:spcAft>
                <a:spcPts val="600"/>
              </a:spcAft>
              <a:buNone/>
            </a:pPr>
            <a:r>
              <a:rPr lang="en-AU" sz="2200" dirty="0">
                <a:solidFill>
                  <a:schemeClr val="tx1">
                    <a:lumMod val="75000"/>
                    <a:lumOff val="25000"/>
                  </a:schemeClr>
                </a:solidFill>
              </a:rPr>
              <a:t>Depressive episode is a period of at least two weeks during which a person has at least five of the following symptoms (including at least one of the first two symptoms):  </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Increased or decreased appetite</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Restlessness</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Slowed speech or movement</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Difficulty concentrating</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Frequent thoughts of death</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Frequent thoughts of suicide</a:t>
            </a:r>
            <a:endParaRPr lang="en-AU" sz="2200" dirty="0"/>
          </a:p>
          <a:p>
            <a:pPr marL="0" marR="64135" indent="0" algn="just">
              <a:lnSpc>
                <a:spcPct val="114000"/>
              </a:lnSpc>
              <a:spcBef>
                <a:spcPts val="600"/>
              </a:spcBef>
              <a:spcAft>
                <a:spcPts val="600"/>
              </a:spcAft>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ED4041C9-FD16-4429-BEF7-7C08815A7AC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B36648E-1C3F-465E-B178-D1B23961BA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C4D2874-6005-4841-B63D-087D24D288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614BC05-433C-45A4-AF4E-CE8C58C16A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983604-61A6-43DE-B573-1F99D8E5CE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79580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Below are examples of support that can be given to the person during this phase:</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5" name="Diagram 4">
            <a:extLst>
              <a:ext uri="{FF2B5EF4-FFF2-40B4-BE49-F238E27FC236}">
                <a16:creationId xmlns:a16="http://schemas.microsoft.com/office/drawing/2014/main" id="{703A3C52-9513-B78D-F5EF-4B39AA3E9F4F}"/>
              </a:ext>
            </a:extLst>
          </p:cNvPr>
          <p:cNvGraphicFramePr/>
          <p:nvPr>
            <p:extLst>
              <p:ext uri="{D42A27DB-BD31-4B8C-83A1-F6EECF244321}">
                <p14:modId xmlns:p14="http://schemas.microsoft.com/office/powerpoint/2010/main" val="3335090701"/>
              </p:ext>
            </p:extLst>
          </p:nvPr>
        </p:nvGraphicFramePr>
        <p:xfrm>
          <a:off x="933449" y="2352675"/>
          <a:ext cx="9896475"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2EEC29D-7BC6-482B-B08C-0704FC0773A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C9E0737-5AB2-425E-AB6F-BB811C9656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78547E6-0D04-4743-9CF5-484A132704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36B3743-0AD6-4451-BE04-E2CC1C183E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2E02AAB-6327-44D6-AC7B-669FED61BF2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54408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4000"/>
              </a:lnSpc>
              <a:spcBef>
                <a:spcPts val="600"/>
              </a:spcBef>
              <a:spcAft>
                <a:spcPts val="600"/>
              </a:spcAft>
              <a:buNone/>
            </a:pPr>
            <a:r>
              <a:rPr lang="en-AU" sz="2200" dirty="0">
                <a:solidFill>
                  <a:schemeClr val="tx1">
                    <a:lumMod val="75000"/>
                    <a:lumOff val="25000"/>
                  </a:schemeClr>
                </a:solidFill>
              </a:rPr>
              <a:t>Below are examples of how other disabilities contribute to PSD:</a:t>
            </a:r>
          </a:p>
          <a:p>
            <a:pPr marR="64135">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PSD and sensory disability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Examples of sensory disability include blindness and deafness. People living with a sensory disability impact their communication and learning skills.</a:t>
            </a:r>
          </a:p>
          <a:p>
            <a:pPr marR="64135">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PSD and physical disability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Examples of physical disability include spinal cord injuries and cerebral palsy. People living with physical disability experience a lot of barriers.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19855BB1-E1A0-4A1E-9B6A-F395AC08BED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0FE3DC7-3740-4141-AE4A-DE456923CA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672F461-E861-45C7-BC20-411F7DDCC6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58F95F8-E5E7-4B0B-9292-2FDB07D47C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85A79BF-B4A6-4558-A41A-6F30D8BBC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19103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4000"/>
              </a:lnSpc>
              <a:spcBef>
                <a:spcPts val="600"/>
              </a:spcBef>
              <a:spcAft>
                <a:spcPts val="600"/>
              </a:spcAft>
              <a:buNone/>
            </a:pPr>
            <a:r>
              <a:rPr lang="en-AU" sz="2200" dirty="0">
                <a:solidFill>
                  <a:schemeClr val="tx1">
                    <a:lumMod val="75000"/>
                    <a:lumOff val="25000"/>
                  </a:schemeClr>
                </a:solidFill>
              </a:rPr>
              <a:t>Below are examples of how other disabilities contribute to PSD:</a:t>
            </a:r>
          </a:p>
          <a:p>
            <a:pPr marR="64135">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PSD and intellectual disability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Intellectual disability is characterised by significantly low cognitive skills compared to what is expected at a certain level. This may affect the person’s social, communication and self-care skills.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2D0457E0-5CCE-4F3A-95A4-59232AA7D63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DB2144-C62E-4A7D-ABD4-E93867AC9E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F60134A-42BC-4701-AC39-0FCAFFD4B9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296CEEF-84F8-4C7A-9DC5-3BB3F45CE1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C68C8ED-E3C7-4ABF-85F3-D4E8D7CD0A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1282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10038" r="10038"/>
          <a:stretch/>
        </p:blipFill>
        <p:spPr>
          <a:xfrm flipH="1">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to Read an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identify your tasks and determine how to carry them out by </a:t>
            </a:r>
            <a:r>
              <a:rPr lang="en-US" sz="2200" dirty="0" err="1">
                <a:solidFill>
                  <a:schemeClr val="tx1">
                    <a:lumMod val="75000"/>
                    <a:lumOff val="25000"/>
                  </a:schemeClr>
                </a:solidFill>
              </a:rPr>
              <a:t>familiarising</a:t>
            </a:r>
            <a:r>
              <a:rPr lang="en-US" sz="2200" dirty="0">
                <a:solidFill>
                  <a:schemeClr val="tx1">
                    <a:lumMod val="75000"/>
                    <a:lumOff val="25000"/>
                  </a:schemeClr>
                </a:solidFill>
              </a:rPr>
              <a:t> yourself with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contents. </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across </a:t>
            </a:r>
            <a:r>
              <a:rPr lang="en-US" sz="2200" dirty="0" err="1">
                <a:solidFill>
                  <a:schemeClr val="tx1">
                    <a:lumMod val="75000"/>
                    <a:lumOff val="25000"/>
                  </a:schemeClr>
                </a:solidFill>
              </a:rPr>
              <a:t>organisations</a:t>
            </a:r>
            <a:r>
              <a:rPr lang="en-US" sz="2200" dirty="0">
                <a:solidFill>
                  <a:schemeClr val="tx1">
                    <a:lumMod val="75000"/>
                    <a:lumOff val="25000"/>
                  </a:schemeClr>
                </a:solidFill>
              </a:rPr>
              <a:t> vary greatly, but there are contents that are essential to all plans.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2895080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Essential contents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across </a:t>
            </a:r>
            <a:r>
              <a:rPr lang="en-US" sz="2200" dirty="0" err="1">
                <a:solidFill>
                  <a:schemeClr val="tx1">
                    <a:lumMod val="75000"/>
                    <a:lumOff val="25000"/>
                  </a:schemeClr>
                </a:solidFill>
              </a:rPr>
              <a:t>organisations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55A72A8F-4846-642B-547E-8017273B8579}"/>
              </a:ext>
            </a:extLst>
          </p:cNvPr>
          <p:cNvGraphicFramePr/>
          <p:nvPr>
            <p:extLst>
              <p:ext uri="{D42A27DB-BD31-4B8C-83A1-F6EECF244321}">
                <p14:modId xmlns:p14="http://schemas.microsoft.com/office/powerpoint/2010/main" val="1562428705"/>
              </p:ext>
            </p:extLst>
          </p:nvPr>
        </p:nvGraphicFramePr>
        <p:xfrm>
          <a:off x="942975" y="2286000"/>
          <a:ext cx="9979771" cy="389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4D71E89-CA11-456E-836E-55B05BA4B09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4B3AD88-16A3-4F81-82E5-86BBB448C8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229DD62F-BF07-49C5-A791-0965604C96B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0842377D-8509-4891-95E5-221481C283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B79EF27-B1E4-407D-B7D5-45BB6119D36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20129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Essential contents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across </a:t>
            </a:r>
            <a:r>
              <a:rPr lang="en-US" sz="2200" dirty="0" err="1">
                <a:solidFill>
                  <a:schemeClr val="tx1">
                    <a:lumMod val="75000"/>
                    <a:lumOff val="25000"/>
                  </a:schemeClr>
                </a:solidFill>
              </a:rPr>
              <a:t>organisations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55A72A8F-4846-642B-547E-8017273B8579}"/>
              </a:ext>
            </a:extLst>
          </p:cNvPr>
          <p:cNvGraphicFramePr/>
          <p:nvPr>
            <p:extLst>
              <p:ext uri="{D42A27DB-BD31-4B8C-83A1-F6EECF244321}">
                <p14:modId xmlns:p14="http://schemas.microsoft.com/office/powerpoint/2010/main" val="3413777698"/>
              </p:ext>
            </p:extLst>
          </p:nvPr>
        </p:nvGraphicFramePr>
        <p:xfrm>
          <a:off x="942975" y="2286000"/>
          <a:ext cx="9979771" cy="389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75050D2-42F8-4903-B0A9-7AD48D8DCB7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C5EE547-CCAE-4E29-BB3E-F29E2004A7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1CF728B3-C23A-465C-8D43-D0C18398B1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5C8BF5A6-7A4D-4BC0-A293-81C4DF3ABC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74AF6F-B4C4-444B-85D0-00ED18CA426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00408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6386519" y="1493839"/>
            <a:ext cx="5805481" cy="3870320"/>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1295400"/>
            <a:ext cx="5655600" cy="426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500" b="1" dirty="0">
                <a:solidFill>
                  <a:schemeClr val="tx1">
                    <a:lumMod val="50000"/>
                    <a:lumOff val="50000"/>
                  </a:schemeClr>
                </a:solidFill>
                <a:latin typeface="Arial" panose="020B0604020202020204" pitchFamily="34" charset="0"/>
                <a:cs typeface="Arial" panose="020B0604020202020204" pitchFamily="34" charset="0"/>
              </a:rPr>
              <a:t>3.1 </a:t>
            </a:r>
          </a:p>
          <a:p>
            <a:r>
              <a:rPr lang="en-US" sz="5500" b="1" dirty="0">
                <a:solidFill>
                  <a:schemeClr val="tx1">
                    <a:lumMod val="50000"/>
                    <a:lumOff val="50000"/>
                  </a:schemeClr>
                </a:solidFill>
                <a:latin typeface="Arial" panose="020B0604020202020204" pitchFamily="34" charset="0"/>
                <a:cs typeface="Arial" panose="020B0604020202020204" pitchFamily="34" charset="0"/>
              </a:rPr>
              <a:t>Identify Tasks in </a:t>
            </a:r>
            <a:r>
              <a:rPr lang="en-US" sz="5500" b="1" dirty="0" err="1">
                <a:solidFill>
                  <a:schemeClr val="tx1">
                    <a:lumMod val="50000"/>
                    <a:lumOff val="50000"/>
                  </a:schemeClr>
                </a:solidFill>
                <a:latin typeface="Arial" panose="020B0604020202020204" pitchFamily="34" charset="0"/>
                <a:cs typeface="Arial" panose="020B0604020202020204" pitchFamily="34" charset="0"/>
              </a:rPr>
              <a:t>Individualised</a:t>
            </a:r>
            <a:r>
              <a:rPr lang="en-US" sz="5500" b="1" dirty="0">
                <a:solidFill>
                  <a:schemeClr val="tx1">
                    <a:lumMod val="50000"/>
                    <a:lumOff val="50000"/>
                  </a:schemeClr>
                </a:solidFill>
                <a:latin typeface="Arial" panose="020B0604020202020204" pitchFamily="34" charset="0"/>
                <a:cs typeface="Arial" panose="020B0604020202020204" pitchFamily="34" charset="0"/>
              </a:rPr>
              <a:t> Plan  </a:t>
            </a:r>
          </a:p>
        </p:txBody>
      </p:sp>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Understanding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Plans Through Social Role </a:t>
            </a:r>
            <a:r>
              <a:rPr lang="en-US" sz="2200" b="1" dirty="0" err="1">
                <a:solidFill>
                  <a:schemeClr val="tx1">
                    <a:lumMod val="75000"/>
                    <a:lumOff val="25000"/>
                  </a:schemeClr>
                </a:solidFill>
              </a:rPr>
              <a:t>Valorisation</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role </a:t>
            </a:r>
            <a:r>
              <a:rPr lang="en-US" sz="2200" dirty="0" err="1">
                <a:solidFill>
                  <a:schemeClr val="tx1">
                    <a:lumMod val="75000"/>
                    <a:lumOff val="25000"/>
                  </a:schemeClr>
                </a:solidFill>
              </a:rPr>
              <a:t>valorisation</a:t>
            </a:r>
            <a:r>
              <a:rPr lang="en-US" sz="2200" dirty="0">
                <a:solidFill>
                  <a:schemeClr val="tx1">
                    <a:lumMod val="75000"/>
                    <a:lumOff val="25000"/>
                  </a:schemeClr>
                </a:solidFill>
              </a:rPr>
              <a:t> (SRV) is the idea that the more society perceives someone’s role as ‘valuable’, the more likely that person will experience ‘good things in life’.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things’ can mean acceptance, respect, education, inclusion, and opportunities to develop one’s capacities.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goal of SRV is to create socially valuable roles for people in society.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82BFDD5B-2F48-450C-A424-FC895E9053D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20C9717-0D85-4885-8B6B-E7B38CF7BE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F3ECADB-11BF-4114-B822-84B37846D0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BC7612F-7D0D-48AF-B464-D3600346B3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983086D-8802-4AA9-AD91-EEF6D2627F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2100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raising a finger">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14331"/>
          <a:stretch/>
        </p:blipFill>
        <p:spPr>
          <a:xfrm>
            <a:off x="867984" y="365125"/>
            <a:ext cx="2868586" cy="6492875"/>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SRV is relevant to two types of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who are socially devalued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who are about to be socially devalued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795D85FD-DB76-4691-8328-761C3052FB15}"/>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9E2CA81-D2A0-4692-AF9F-5B0EF511AD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C300180-731F-4BAE-A520-4F5054057B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E55D0B7-2DC8-4400-99E4-472F083BE0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45E3A9B-9B36-4410-A606-DEB2CB763CA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806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Devalued members have an increased likelihood of being mistreated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perceived as someone who does not meet society standards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rejected by society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cast into a negative role (e.g., a ‘burden’ on society)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segregated from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prejudices and stereotypes attached to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an object of abuse and violence</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09053552-A237-4E23-BAD1-8CF12F6D39B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F8BE358-265E-4926-8D4E-6572A3CA22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B5BB5C0-E0ED-491D-B2C2-924148E471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6318787-A7A5-4C6F-9FDF-54601AD22B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B804F0E-693C-435F-9D88-AFF8FA1606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6586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SRV can help shape the way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are developed and carried out.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done in the following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Based on the information gathered from the person, they will name the roles they currently have and the roles they want.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With the roles in mind,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can have a list of suitable goals for the person to reach.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Specific plans can be made based on the goals indicated.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6699A86A-22C6-48FA-BECA-E5217EB33E9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A585E8C-6BEC-4B9A-87C2-B71ABF4197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0CFE639-8F93-45DA-B653-AB144052CD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1A17CBC-373E-48C3-9395-792651E7CA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B9D5108-7A15-4C69-AC35-013A35C93B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337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l="3220" r="3220"/>
          <a:stretch/>
        </p:blipFill>
        <p:spPr>
          <a:xfrm>
            <a:off x="6473015" y="1332195"/>
            <a:ext cx="5718985" cy="4193609"/>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781392"/>
            <a:ext cx="5655600" cy="52952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500" b="1" dirty="0">
                <a:solidFill>
                  <a:schemeClr val="tx1">
                    <a:lumMod val="50000"/>
                    <a:lumOff val="50000"/>
                  </a:schemeClr>
                </a:solidFill>
                <a:latin typeface="Arial" panose="020B0604020202020204" pitchFamily="34" charset="0"/>
                <a:cs typeface="Arial" panose="020B0604020202020204" pitchFamily="34" charset="0"/>
              </a:rPr>
              <a:t>3.2</a:t>
            </a:r>
          </a:p>
          <a:p>
            <a:r>
              <a:rPr lang="en-US" sz="5500" b="1" dirty="0">
                <a:solidFill>
                  <a:schemeClr val="tx1">
                    <a:lumMod val="50000"/>
                    <a:lumOff val="50000"/>
                  </a:schemeClr>
                </a:solidFill>
                <a:latin typeface="Arial" panose="020B0604020202020204" pitchFamily="34" charset="0"/>
                <a:cs typeface="Arial" panose="020B0604020202020204" pitchFamily="34" charset="0"/>
              </a:rPr>
              <a:t>Use Person-</a:t>
            </a:r>
            <a:r>
              <a:rPr lang="en-US" sz="5500" b="1" dirty="0" err="1">
                <a:solidFill>
                  <a:schemeClr val="tx1">
                    <a:lumMod val="50000"/>
                    <a:lumOff val="50000"/>
                  </a:schemeClr>
                </a:solidFill>
                <a:latin typeface="Arial" panose="020B0604020202020204" pitchFamily="34" charset="0"/>
                <a:cs typeface="Arial" panose="020B0604020202020204" pitchFamily="34" charset="0"/>
              </a:rPr>
              <a:t>Centred</a:t>
            </a:r>
            <a:r>
              <a:rPr lang="en-US" sz="5500" b="1" dirty="0">
                <a:solidFill>
                  <a:schemeClr val="tx1">
                    <a:lumMod val="50000"/>
                    <a:lumOff val="50000"/>
                  </a:schemeClr>
                </a:solidFill>
                <a:latin typeface="Arial" panose="020B0604020202020204" pitchFamily="34" charset="0"/>
                <a:cs typeface="Arial" panose="020B0604020202020204" pitchFamily="34" charset="0"/>
              </a:rPr>
              <a:t> Communication Techniques When Doing Tasks</a:t>
            </a:r>
            <a:endParaRPr lang="en-AU" sz="55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239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working in disability support, you need to apply 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techniques to show respect for the person’s rights and dignity.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learning about these techniques, you must first be familiar with key philosophies and concepts.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concepts will inform you how to conduct yourself and engage with the person.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74E15DE4-0F48-43D0-B852-8DEE45ADC68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E23872A-2F12-456E-BDF0-D89341C1DB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9E64407-5A68-4981-8843-CEB1E1315C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3AA3E31-38E4-4D0E-A8F3-320712E4B4A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D8D7AD-6CF2-4BC3-92C5-69C73866CF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0135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Contemporary Views on Disability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Over the years, views on disability and disability support have changed.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Previously, disabilities were seen as problems to be fixed. Now, disabilities are seen as caused by the lack of an inclusive society.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 providers had ultimate control over the person’s care, but now, contemporary approaches </a:t>
            </a:r>
            <a:r>
              <a:rPr lang="en-US" sz="2200" dirty="0" err="1">
                <a:solidFill>
                  <a:schemeClr val="tx1">
                    <a:lumMod val="75000"/>
                    <a:lumOff val="25000"/>
                  </a:schemeClr>
                </a:solidFill>
              </a:rPr>
              <a:t>emphasise</a:t>
            </a:r>
            <a:r>
              <a:rPr lang="en-US" sz="2200" dirty="0">
                <a:solidFill>
                  <a:schemeClr val="tx1">
                    <a:lumMod val="75000"/>
                    <a:lumOff val="25000"/>
                  </a:schemeClr>
                </a:solidFill>
              </a:rPr>
              <a:t> the individual's place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their care.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
        <p:nvSpPr>
          <p:cNvPr id="8" name="Title 1">
            <a:extLst>
              <a:ext uri="{FF2B5EF4-FFF2-40B4-BE49-F238E27FC236}">
                <a16:creationId xmlns:a16="http://schemas.microsoft.com/office/drawing/2014/main" id="{62BADFED-AC6A-4D23-8650-0A0FA40801DB}"/>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3.2.1 </a:t>
            </a:r>
            <a:r>
              <a:rPr lang="en-US" b="1" dirty="0">
                <a:solidFill>
                  <a:srgbClr val="FF595E"/>
                </a:solidFill>
                <a:latin typeface="+mn-lt"/>
              </a:rPr>
              <a:t>Contemporary Views, Philosophies, and Concepts in Disability Support </a:t>
            </a:r>
            <a:endParaRPr lang="en-AU" b="1" dirty="0">
              <a:solidFill>
                <a:srgbClr val="FF595E"/>
              </a:solidFill>
              <a:highlight>
                <a:srgbClr val="FFFF00"/>
              </a:highlight>
              <a:latin typeface="+mn-lt"/>
            </a:endParaRPr>
          </a:p>
        </p:txBody>
      </p:sp>
      <p:pic>
        <p:nvPicPr>
          <p:cNvPr id="7" name="Picture 6">
            <a:extLst>
              <a:ext uri="{FF2B5EF4-FFF2-40B4-BE49-F238E27FC236}">
                <a16:creationId xmlns:a16="http://schemas.microsoft.com/office/drawing/2014/main" id="{CEC97B82-87A2-4581-B517-DE40C4A61D5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2746AE3-71A0-4AF2-851B-D4DD6AB3D2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CA55564-6814-411C-A77E-D605BBBB9F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0FD5448-A8DC-45F3-93BD-2D02AEBBA4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9C6028F-3B22-43DD-88F0-58821B5AB4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8240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Models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Two models of disability: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model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model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model provides a framework of how disability </a:t>
            </a:r>
            <a:br>
              <a:rPr lang="en-US" sz="2200" dirty="0">
                <a:solidFill>
                  <a:schemeClr val="tx1">
                    <a:lumMod val="75000"/>
                    <a:lumOff val="25000"/>
                  </a:schemeClr>
                </a:solidFill>
              </a:rPr>
            </a:br>
            <a:r>
              <a:rPr lang="en-US" sz="2200" dirty="0">
                <a:solidFill>
                  <a:schemeClr val="tx1">
                    <a:lumMod val="75000"/>
                    <a:lumOff val="25000"/>
                  </a:schemeClr>
                </a:solidFill>
              </a:rPr>
              <a:t>support services are designed and delivered.</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3" name="Picture 2" descr="Daughter with father in wheelchair">
            <a:extLst>
              <a:ext uri="{FF2B5EF4-FFF2-40B4-BE49-F238E27FC236}">
                <a16:creationId xmlns:a16="http://schemas.microsoft.com/office/drawing/2014/main" id="{36359717-0328-45BE-86E8-A0446B681F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5146" y="1825625"/>
            <a:ext cx="5126000" cy="3417333"/>
          </a:xfrm>
          <a:prstGeom prst="rect">
            <a:avLst/>
          </a:prstGeom>
        </p:spPr>
      </p:pic>
      <p:pic>
        <p:nvPicPr>
          <p:cNvPr id="7" name="Picture 6">
            <a:extLst>
              <a:ext uri="{FF2B5EF4-FFF2-40B4-BE49-F238E27FC236}">
                <a16:creationId xmlns:a16="http://schemas.microsoft.com/office/drawing/2014/main" id="{78544584-97B5-4688-AED0-341E0EFC069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065A1F-41CB-4382-89AF-36EACF8941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9A7B535-74F0-4533-9405-9F1879F0B7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E47E7FD-5EF0-42EF-9C57-5A3425C279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788E12-91F2-4DD5-8FCB-8B9FBCFF7E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653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is a graphic comparing the medical model with the social model:</a:t>
            </a:r>
          </a:p>
        </p:txBody>
      </p:sp>
      <p:graphicFrame>
        <p:nvGraphicFramePr>
          <p:cNvPr id="6" name="Diagram 5"/>
          <p:cNvGraphicFramePr/>
          <p:nvPr>
            <p:extLst>
              <p:ext uri="{D42A27DB-BD31-4B8C-83A1-F6EECF244321}">
                <p14:modId xmlns:p14="http://schemas.microsoft.com/office/powerpoint/2010/main" val="4059517727"/>
              </p:ext>
            </p:extLst>
          </p:nvPr>
        </p:nvGraphicFramePr>
        <p:xfrm>
          <a:off x="924561" y="2377440"/>
          <a:ext cx="10000614" cy="3688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C85CAABF-47B2-411F-80A6-4C295ABC1C2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0384864-AC53-4599-A147-9FE92240CA4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8060A52-67E5-495B-8178-CB67E93781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EF81437-7695-496E-BFE0-EB8ECAD4B6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5081C05-AAD7-4447-9E30-EB7FB9D4B72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0955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Empowerment of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Empowerment means promoting and encouraging self-determination by persons with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supporting them to make their own choices and decisions.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Empowerment involves giving the person with disability the skills, resources, and motivation to meet their needs and goals.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means that the person is held responsible and accountable for the outcomes of their actions.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9DD3FCAD-8F49-4AA2-A474-28E1D8A26CB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5ACE66D-9047-4184-ABF6-C73C5C4EB1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8BEB132-435B-49E0-8087-9D595F2D4D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40D09FC-6FA7-46B2-961D-7109BF4CE9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05E66C-0A70-47CC-8889-60D6EC462C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9727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36" r="9936"/>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(care plans or support plans) are written documents that contain information relevant to the person’s care and support.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1708739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approach must be based on your responsibilities and the needs of the people you will be working with. Your approach will also reflect your values and attitudes.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develop your approach, you must ensure that: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F9FDA6CE-D8E8-72BB-8E19-11F7D74C4D27}"/>
              </a:ext>
            </a:extLst>
          </p:cNvPr>
          <p:cNvGraphicFramePr/>
          <p:nvPr>
            <p:extLst>
              <p:ext uri="{D42A27DB-BD31-4B8C-83A1-F6EECF244321}">
                <p14:modId xmlns:p14="http://schemas.microsoft.com/office/powerpoint/2010/main" val="3252340212"/>
              </p:ext>
            </p:extLst>
          </p:nvPr>
        </p:nvGraphicFramePr>
        <p:xfrm>
          <a:off x="965200" y="3271520"/>
          <a:ext cx="9957546" cy="2905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DFA82D2-C90E-4905-BC2B-AC50B852CDA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EC61268-39EE-49C8-B819-F7C05CC698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899BB04-A36B-414A-B999-44EE5DB5F1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6F0B9BF-5BFB-4F0D-9304-F398540D99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D17EB6-EE72-431E-87B3-74761480F6C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9235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develop your approach, you must ensure that: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9EBBA3B7-B585-491F-F8F9-D65F1135E26D}"/>
              </a:ext>
            </a:extLst>
          </p:cNvPr>
          <p:cNvGraphicFramePr/>
          <p:nvPr>
            <p:extLst>
              <p:ext uri="{D42A27DB-BD31-4B8C-83A1-F6EECF244321}">
                <p14:modId xmlns:p14="http://schemas.microsoft.com/office/powerpoint/2010/main" val="3811063666"/>
              </p:ext>
            </p:extLst>
          </p:nvPr>
        </p:nvGraphicFramePr>
        <p:xfrm>
          <a:off x="955040" y="2346960"/>
          <a:ext cx="9970134" cy="3830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974BB8F-5A0B-423F-A0DD-25FC7DF3530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98D37B1-E4A0-40D9-A527-FC3C218E0C5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516D3BC-FDB4-469F-ACD3-8985013DF7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F7EB0EA-9083-4BBB-A8B7-52E359EBB2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8E8F48-20C0-44B7-8544-9613501721A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9837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Trauma-informed Practice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When providing disability support to a person, support workers should be guided by trauma-informed practice.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an approach that aims to understand and respond to the effects of trauma on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recognises that trauma can impact the psychological, social and emotional wellbeing of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intends to foster a safe environment and empower the person in order to overcome or manage the effects of trauma in their lives.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9368F26D-935B-41B8-94E9-E659E83CA2C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2C62BFD-4727-4C07-BF34-D775BFD226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5FA972F-999A-4497-9651-1D0410319C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D5AC7B2-EF9A-4C66-87D3-B46CFBA8E1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2646932-D91C-4B08-9B27-7EEB03C389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991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is grounded in the following principles:  </a:t>
            </a: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243D656A-981F-68A1-2510-81976F170CED}"/>
              </a:ext>
            </a:extLst>
          </p:cNvPr>
          <p:cNvGraphicFramePr/>
          <p:nvPr>
            <p:extLst>
              <p:ext uri="{D42A27DB-BD31-4B8C-83A1-F6EECF244321}">
                <p14:modId xmlns:p14="http://schemas.microsoft.com/office/powerpoint/2010/main" val="3485389377"/>
              </p:ext>
            </p:extLst>
          </p:nvPr>
        </p:nvGraphicFramePr>
        <p:xfrm>
          <a:off x="965200" y="2346961"/>
          <a:ext cx="9957546" cy="3830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91E96DA2-A320-4C00-A4C7-47B640D0B89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9B2ED84-3E3C-4CDF-9F2D-AF06EB2176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036876D-60B0-48B4-B668-44847F5808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843929F-50FC-49E8-8E23-BDC114AE9E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4A9E350-B40F-4A6B-BB69-AB52D6E2724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7801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is grounded in the following principles:  </a:t>
            </a: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243D656A-981F-68A1-2510-81976F170CED}"/>
              </a:ext>
            </a:extLst>
          </p:cNvPr>
          <p:cNvGraphicFramePr/>
          <p:nvPr>
            <p:extLst>
              <p:ext uri="{D42A27DB-BD31-4B8C-83A1-F6EECF244321}">
                <p14:modId xmlns:p14="http://schemas.microsoft.com/office/powerpoint/2010/main" val="2889028250"/>
              </p:ext>
            </p:extLst>
          </p:nvPr>
        </p:nvGraphicFramePr>
        <p:xfrm>
          <a:off x="965200" y="2346961"/>
          <a:ext cx="9957546" cy="3830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95C64AB0-4E67-402B-92C3-55CE74474AB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061E669-EE91-4875-9459-A5ED0DC95C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9BA846F-7C96-47D5-B3E8-7913EE8A97D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E0D42DA-CC95-45F3-8C41-41592AF271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8E9D91D-7E3C-4B98-B433-7C002A83122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29986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is grounded in the following principles:  </a:t>
            </a: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243D656A-981F-68A1-2510-81976F170CED}"/>
              </a:ext>
            </a:extLst>
          </p:cNvPr>
          <p:cNvGraphicFramePr/>
          <p:nvPr>
            <p:extLst>
              <p:ext uri="{D42A27DB-BD31-4B8C-83A1-F6EECF244321}">
                <p14:modId xmlns:p14="http://schemas.microsoft.com/office/powerpoint/2010/main" val="376944561"/>
              </p:ext>
            </p:extLst>
          </p:nvPr>
        </p:nvGraphicFramePr>
        <p:xfrm>
          <a:off x="995680" y="2336800"/>
          <a:ext cx="9927066" cy="3738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B18B9B1-4017-480E-A268-8EB9EC25688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F4B6583-EE37-4FDF-B739-B9E1D5A688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1284FF5-53C3-4180-8CDD-998BA23359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822A7B5-E6E7-4459-8D41-1F5B2E75DF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EC437BD-E51C-4F0D-9282-84571531574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5307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can be divided intro four stages. The following are the stages:</a:t>
            </a:r>
            <a:endParaRPr lang="en-US"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7301CEED-7E6C-7401-EEE6-6A138AA2302B}"/>
              </a:ext>
            </a:extLst>
          </p:cNvPr>
          <p:cNvGraphicFramePr/>
          <p:nvPr>
            <p:extLst>
              <p:ext uri="{D42A27DB-BD31-4B8C-83A1-F6EECF244321}">
                <p14:modId xmlns:p14="http://schemas.microsoft.com/office/powerpoint/2010/main" val="727696082"/>
              </p:ext>
            </p:extLst>
          </p:nvPr>
        </p:nvGraphicFramePr>
        <p:xfrm>
          <a:off x="944880" y="2733040"/>
          <a:ext cx="9977866" cy="3443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E09445B-2FFE-47DE-8D76-D3056ED7F04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F3BCEF0-B2D0-46A5-A3FE-087B2C040D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F09F4E9-1E5E-460E-9BF0-2E727C3A05B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6E82829-C69F-4ED7-8089-17FD29BB16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C0EDA50-49B4-41C7-B389-BCC370ED9FA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3217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can be divided intro four stages. The following are the stages:</a:t>
            </a:r>
            <a:endParaRPr lang="en-US"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7301CEED-7E6C-7401-EEE6-6A138AA2302B}"/>
              </a:ext>
            </a:extLst>
          </p:cNvPr>
          <p:cNvGraphicFramePr/>
          <p:nvPr/>
        </p:nvGraphicFramePr>
        <p:xfrm>
          <a:off x="944880" y="2733040"/>
          <a:ext cx="9977866" cy="3443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F8048D79-C95A-468C-BB59-98250E88468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2CF7113-B984-4312-BDA2-2D1EBC1BA2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22B27A4-038D-417F-A998-EC62E03321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69F7512-BA89-4811-BBA5-EF5B1E75EC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8F753D-E34A-470A-94FD-AAD9C028B6B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3330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guidelines for integrating trauma-informed practices in disability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understanding on the relationship between disability and trauma (e.g. how the person’s trauma impacts their disability and vice versa).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Equip staff with the relevant knowledge on trauma.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Train staff on how to carry out trauma-informed workplace practices.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5A7DD990-EEB9-49E5-A11C-7A08C344277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DB912BE-76FC-4E2C-92F0-E8AE88B868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5C857C3-E0F4-41A2-8EE2-0DBB5A8ACF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EE75BA1-37EC-41B9-8C18-37B0C51F52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B897267-BE7E-4699-8C18-29E7C4090E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76705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guidelines for integrating trauma-informed practices in disability support:</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Build trust with the person with disability.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Address the barriers to accessing relevant services.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Obtain feedback and use that to improve workplace practices.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Record successful practices and promote their implementation.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D711888E-0E2C-4868-8A1B-CDAD6F94EAB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C4040C7-EF02-4410-B7DA-19055E5389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5E3DA79-3079-4C30-9315-18C081DB16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2440097-FA0A-451C-8965-212C4AA99B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A31C982-41DB-4BB1-A2BF-35539890FE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456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Purpose of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engaging in ADLs, you must remember to adopt a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essential to review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to keep in mind the person’s needs, strengths, capabilities, and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as individuals, have their own needs, strengths, capabilities, and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established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plans.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0C39CE3D-D910-4BBC-875B-349A1E00CB7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B415219-A1FC-4FBC-8B36-5A21D8DFE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7D7EBE8-9536-4E7F-B0AA-8F58E9C1DC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1DAECF4-A7C3-48DB-9640-B35D735817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27F5BC2-2CE0-4395-9F67-E749B04AB7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1174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Social and Emotional Wellbeing Frameworks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emotions are your emotions that depend upon the thoughts, feelings, or actions of other people. Examples of these 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D776BC3C-8D09-CB92-C79E-C28C1C79ED87}"/>
              </a:ext>
            </a:extLst>
          </p:cNvPr>
          <p:cNvGraphicFramePr/>
          <p:nvPr>
            <p:extLst>
              <p:ext uri="{D42A27DB-BD31-4B8C-83A1-F6EECF244321}">
                <p14:modId xmlns:p14="http://schemas.microsoft.com/office/powerpoint/2010/main" val="3934539476"/>
              </p:ext>
            </p:extLst>
          </p:nvPr>
        </p:nvGraphicFramePr>
        <p:xfrm>
          <a:off x="1016000" y="3291839"/>
          <a:ext cx="9763760" cy="2763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C0436C3-624A-4998-A03B-B4F362A64D0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205B9D1-F182-4433-B4A2-A7D2218F8E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5AB709F-1371-410C-8143-FF396DE11C0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533B12F-3014-4F54-9CE2-04665BA3FA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F99C5F7-F54D-4640-976B-704AD2EB36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0987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World Health Organization (WHO), social and emotional wellbeing are closely related to the concept of mental health. A person with stable mental health has the capacity to do the following:  </a:t>
            </a:r>
            <a:r>
              <a:rPr lang="en-US" sz="2400" dirty="0">
                <a:solidFill>
                  <a:schemeClr val="tx1">
                    <a:lumMod val="75000"/>
                    <a:lumOff val="25000"/>
                  </a:schemeClr>
                </a:solidFill>
              </a:rPr>
              <a:t>Build trust with the person with disability.</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a:t>
            </a:r>
            <a:r>
              <a:rPr lang="en-US" sz="2200" dirty="0" err="1">
                <a:solidFill>
                  <a:schemeClr val="tx1">
                    <a:lumMod val="75000"/>
                    <a:lumOff val="25000"/>
                  </a:schemeClr>
                </a:solidFill>
              </a:rPr>
              <a:t>realise</a:t>
            </a:r>
            <a:r>
              <a:rPr lang="en-US" sz="2200" dirty="0">
                <a:solidFill>
                  <a:schemeClr val="tx1">
                    <a:lumMod val="75000"/>
                    <a:lumOff val="25000"/>
                  </a:schemeClr>
                </a:solidFill>
              </a:rPr>
              <a:t> own abilities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cope with the everyday stresses of life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work productively</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contribute to the community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D25A3CF8-E778-4C65-9562-90CDD66147F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E87869-3D7D-4056-8B13-200C061F36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309C890-8CDF-4709-AB8E-2686DA67F6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4352813-F38B-4A0A-A091-208C1E65E4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E7AA91A-0A06-4BFF-91A0-7EFF2B2A10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5763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US" sz="2200" dirty="0">
                <a:solidFill>
                  <a:schemeClr val="tx1">
                    <a:lumMod val="75000"/>
                    <a:lumOff val="25000"/>
                  </a:schemeClr>
                </a:solidFill>
              </a:rPr>
              <a:t>A person with disability achieves good mental, social and emotional wellbeing when their needs relevant to building relationships and emotional fulfilment are met and when distress arising from unmet needs in other domains are </a:t>
            </a:r>
            <a:r>
              <a:rPr lang="en-US" sz="2200" dirty="0" err="1">
                <a:solidFill>
                  <a:schemeClr val="tx1">
                    <a:lumMod val="75000"/>
                    <a:lumOff val="25000"/>
                  </a:schemeClr>
                </a:solidFill>
              </a:rPr>
              <a:t>minimised</a:t>
            </a:r>
            <a:r>
              <a:rPr lang="en-US" sz="2200" dirty="0">
                <a:solidFill>
                  <a:schemeClr val="tx1">
                    <a:lumMod val="75000"/>
                    <a:lumOff val="25000"/>
                  </a:schemeClr>
                </a:solidFill>
              </a:rPr>
              <a:t>. The other domains include the following:</a:t>
            </a:r>
            <a:endParaRPr lang="en-AU"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7EC6C42D-CCCF-2041-2E57-9070167B15F0}"/>
              </a:ext>
            </a:extLst>
          </p:cNvPr>
          <p:cNvGraphicFramePr/>
          <p:nvPr>
            <p:extLst>
              <p:ext uri="{D42A27DB-BD31-4B8C-83A1-F6EECF244321}">
                <p14:modId xmlns:p14="http://schemas.microsoft.com/office/powerpoint/2010/main" val="2159204257"/>
              </p:ext>
            </p:extLst>
          </p:nvPr>
        </p:nvGraphicFramePr>
        <p:xfrm>
          <a:off x="1026160" y="3535680"/>
          <a:ext cx="9702799" cy="2499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83B46F8-B841-45FF-85FB-50D90279A67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C2D0ADE-A19C-415C-AD40-3FB988E3F5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E4A396B-2A97-47B1-8C78-54FE8688B6F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89D4EF3-F9F0-4697-AF04-4297A8AF31B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19394D0-4DDD-4214-AC80-A07643F691B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9753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US" sz="2200" dirty="0">
                <a:solidFill>
                  <a:schemeClr val="tx1">
                    <a:lumMod val="75000"/>
                    <a:lumOff val="25000"/>
                  </a:schemeClr>
                </a:solidFill>
              </a:rPr>
              <a:t>These domains may be affected by different types of disability, which may include the following:</a:t>
            </a: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Intellectual</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Acquired brain injury</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Neurological</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Dual sensory</a:t>
            </a: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18356907-5CCB-4F6C-9024-9C2C4D467CC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5242C24-2308-4C1A-B6E5-1792071F24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55B51D6-5D33-487E-9784-6D226315B9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CB65E91-E3C3-48FD-82BB-9EC280532C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2BDD1B-35BE-49A5-8018-1CC67B1506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22501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US" sz="2200" dirty="0">
                <a:solidFill>
                  <a:schemeClr val="tx1">
                    <a:lumMod val="75000"/>
                    <a:lumOff val="25000"/>
                  </a:schemeClr>
                </a:solidFill>
              </a:rPr>
              <a:t>These domains may be affected by different types of disability, which may include the following:</a:t>
            </a: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Vision</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Hearing</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Speech</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Psychiatric</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Developmental delay</a:t>
            </a: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C20CE7C8-5461-4482-A703-FF71DA80E03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ADAE62D-19F1-4C1D-B04F-5C58CD95C7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DBB414A-700E-43B2-9ACA-493F3A6DB6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16A1718-5028-4982-98E7-6D02EEB921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6BAFDB5-7410-430C-921A-63FE5FF45C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26928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These categorisations of disabilities are influenced by the following factors:</a:t>
            </a: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14C1F7EC-C557-A3CD-D602-F6F11774C69B}"/>
              </a:ext>
            </a:extLst>
          </p:cNvPr>
          <p:cNvGraphicFramePr/>
          <p:nvPr>
            <p:extLst>
              <p:ext uri="{D42A27DB-BD31-4B8C-83A1-F6EECF244321}">
                <p14:modId xmlns:p14="http://schemas.microsoft.com/office/powerpoint/2010/main" val="3567168893"/>
              </p:ext>
            </p:extLst>
          </p:nvPr>
        </p:nvGraphicFramePr>
        <p:xfrm>
          <a:off x="1036320" y="2407920"/>
          <a:ext cx="9804399"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C1E1BE08-E1D2-4B73-9810-9FCD4019E49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765BA80-B212-4395-9969-F26989A116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32B036F-A3F0-4C20-95CF-F192CF0EC9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F9551C1-597E-4DAF-AA2F-336BE9D393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F97187-FB94-4BBB-864E-51AC23B41CD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8925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US" sz="2200" dirty="0">
                <a:solidFill>
                  <a:srgbClr val="404040"/>
                </a:solidFill>
                <a:latin typeface="Calibri" panose="020F0502020204030204" pitchFamily="34" charset="0"/>
                <a:cs typeface="Calibri" panose="020F0502020204030204" pitchFamily="34" charset="0"/>
              </a:rPr>
              <a:t>Your client’s social and emotional wellbeing is essential. It promotes the social and emotional relationships between them, their families and their community. </a:t>
            </a:r>
          </a:p>
          <a:p>
            <a:pPr marL="0" marR="64135" indent="0" algn="just">
              <a:lnSpc>
                <a:spcPct val="115000"/>
              </a:lnSpc>
              <a:spcBef>
                <a:spcPts val="600"/>
              </a:spcBef>
              <a:spcAft>
                <a:spcPts val="600"/>
              </a:spcAft>
              <a:buNone/>
            </a:pPr>
            <a:r>
              <a:rPr lang="en-US" sz="2200" dirty="0">
                <a:solidFill>
                  <a:srgbClr val="404040"/>
                </a:solidFill>
                <a:latin typeface="Calibri" panose="020F0502020204030204" pitchFamily="34" charset="0"/>
                <a:ea typeface="Calibri" panose="020F0502020204030204" pitchFamily="34" charset="0"/>
                <a:cs typeface="Calibri" panose="020F0502020204030204" pitchFamily="34" charset="0"/>
              </a:rPr>
              <a:t>When your client develops a sense of belonging to the community and the ability to handle their own emotions, they can build confidence and higher self-esteem. </a:t>
            </a: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6BC45672-6D03-4F8C-91B0-1DEED1DE5EC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CB23369-2865-47C9-92B2-497F9C5A5D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9F08CA7-E410-4FFA-AFEF-0F3575A392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D26FE53-8D87-4C85-BF45-8F41ED2000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5BA8DC7-331F-43BA-A2F6-34F4A32F06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26257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Casual woman pointing to sid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95" t="-11614" r="-2640" b="13003"/>
          <a:stretch/>
        </p:blipFill>
        <p:spPr>
          <a:xfrm flipH="1">
            <a:off x="304800" y="1"/>
            <a:ext cx="3789680"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marR="64135" indent="0" algn="just">
              <a:lnSpc>
                <a:spcPct val="115000"/>
              </a:lnSpc>
              <a:spcBef>
                <a:spcPts val="600"/>
              </a:spcBef>
              <a:spcAft>
                <a:spcPts val="600"/>
              </a:spcAft>
              <a:buNone/>
            </a:pPr>
            <a:r>
              <a:rPr lang="en-US" sz="2200" dirty="0">
                <a:solidFill>
                  <a:srgbClr val="404040"/>
                </a:solidFill>
                <a:latin typeface="Calibri" panose="020F0502020204030204" pitchFamily="34" charset="0"/>
                <a:ea typeface="Calibri" panose="020F0502020204030204" pitchFamily="34" charset="0"/>
                <a:cs typeface="Calibri" panose="020F0502020204030204" pitchFamily="34" charset="0"/>
              </a:rPr>
              <a:t>Examples of frameworks you can use to help your client with their social and emotional wellbeing are:</a:t>
            </a:r>
            <a:endParaRPr lang="en-AU" sz="22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Australia’s Disability Strategy 2021–2031</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Disability Gateway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Psychosocial Recovery-Oriented Framework</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F5E9911E-ED71-4BA2-8E99-E0915B352EC5}"/>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064FE31-889C-4DF0-878A-C57A8E6FC0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0599EBC-A9DB-4580-A877-C7DDEEB5AE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416B414-A8A4-4EC5-94FC-B8C54A2E81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BCB8C7-DBC8-492C-BD1A-3B7A18C0D9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6582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3.2.2 </a:t>
            </a:r>
            <a:r>
              <a:rPr lang="en-US" b="1" dirty="0">
                <a:solidFill>
                  <a:srgbClr val="FF595E"/>
                </a:solidFill>
                <a:latin typeface="+mn-lt"/>
              </a:rPr>
              <a:t>Identifying Person-</a:t>
            </a:r>
            <a:r>
              <a:rPr lang="en-US" b="1" dirty="0" err="1">
                <a:solidFill>
                  <a:srgbClr val="FF595E"/>
                </a:solidFill>
                <a:latin typeface="+mn-lt"/>
              </a:rPr>
              <a:t>Centred</a:t>
            </a:r>
            <a:r>
              <a:rPr lang="en-US" b="1" dirty="0">
                <a:solidFill>
                  <a:srgbClr val="FF595E"/>
                </a:solidFill>
                <a:latin typeface="+mn-lt"/>
              </a:rPr>
              <a:t> Approaches and Effective Risk Assessment Strategies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Person-</a:t>
            </a:r>
            <a:r>
              <a:rPr lang="en-US" sz="2200" b="1" dirty="0" err="1">
                <a:solidFill>
                  <a:schemeClr val="tx1">
                    <a:lumMod val="75000"/>
                    <a:lumOff val="25000"/>
                  </a:schemeClr>
                </a:solidFill>
              </a:rPr>
              <a:t>Centred</a:t>
            </a:r>
            <a:r>
              <a:rPr lang="en-US" sz="2200" b="1" dirty="0">
                <a:solidFill>
                  <a:schemeClr val="tx1">
                    <a:lumMod val="75000"/>
                    <a:lumOff val="25000"/>
                  </a:schemeClr>
                </a:solidFill>
              </a:rPr>
              <a:t> Approaches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t>
            </a:r>
            <a:r>
              <a:rPr lang="en-US" sz="2200" dirty="0" err="1">
                <a:solidFill>
                  <a:schemeClr val="tx1">
                    <a:lumMod val="75000"/>
                    <a:lumOff val="25000"/>
                  </a:schemeClr>
                </a:solidFill>
              </a:rPr>
              <a:t>centredness</a:t>
            </a:r>
            <a:r>
              <a:rPr lang="en-US" sz="2200" dirty="0">
                <a:solidFill>
                  <a:schemeClr val="tx1">
                    <a:lumMod val="75000"/>
                    <a:lumOff val="25000"/>
                  </a:schemeClr>
                </a:solidFill>
              </a:rPr>
              <a:t> means putting the person in the </a:t>
            </a:r>
            <a:r>
              <a:rPr lang="en-US" sz="2200" dirty="0" err="1">
                <a:solidFill>
                  <a:schemeClr val="tx1">
                    <a:lumMod val="75000"/>
                    <a:lumOff val="25000"/>
                  </a:schemeClr>
                </a:solidFill>
              </a:rPr>
              <a:t>centre</a:t>
            </a:r>
            <a:r>
              <a:rPr lang="en-US" sz="2200" dirty="0">
                <a:solidFill>
                  <a:schemeClr val="tx1">
                    <a:lumMod val="75000"/>
                    <a:lumOff val="25000"/>
                  </a:schemeClr>
                </a:solidFill>
              </a:rPr>
              <a:t> of care delivery. All actions and decisions about their care will be based on what they need and want.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care setting, a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 means treating a person with compassion, dignity, and respect by using appropriate care strategies and having policies and procedures that support the person’s choice.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6F1FAB09-11E5-4B47-B64D-1E320D413DA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A5B034A-2505-4007-8406-AAC1261B23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65AFDB9-B247-4ED8-9869-1050A42FE1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AF8051D-53EA-448C-A8D3-919A1B48AC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7B5E54C-B39D-4511-AC18-C9729CE436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1016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2604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critical to provide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 because they allow a carer or support worker to uphold the rights of persons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Applying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approaches assists in making the person happier.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227718" y="1914525"/>
            <a:ext cx="5200650" cy="3467100"/>
          </a:xfrm>
          <a:prstGeom prst="rect">
            <a:avLst/>
          </a:prstGeom>
        </p:spPr>
      </p:pic>
      <p:pic>
        <p:nvPicPr>
          <p:cNvPr id="8" name="Picture 7">
            <a:extLst>
              <a:ext uri="{FF2B5EF4-FFF2-40B4-BE49-F238E27FC236}">
                <a16:creationId xmlns:a16="http://schemas.microsoft.com/office/drawing/2014/main" id="{3FA7D83D-A311-46E3-8F9D-194CFB9ED67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CAEAE9C-1B8B-4446-BF66-BE3221B185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513733C-372F-4D5A-B5B2-943661224F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0032FAC-B8D9-47D4-B3C1-7E6C3D8853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B067D49-4EF6-4848-8C65-975A2F04C5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4646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122" r="19747" b="122"/>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t>
            </a:r>
            <a:r>
              <a:rPr lang="en-US" sz="2200" dirty="0" err="1">
                <a:solidFill>
                  <a:schemeClr val="tx1">
                    <a:lumMod val="75000"/>
                    <a:lumOff val="25000"/>
                  </a:schemeClr>
                </a:solidFill>
              </a:rPr>
              <a:t>centred</a:t>
            </a:r>
            <a:r>
              <a:rPr lang="en-US" sz="2200" dirty="0">
                <a:solidFill>
                  <a:schemeClr val="tx1">
                    <a:lumMod val="75000"/>
                    <a:lumOff val="25000"/>
                  </a:schemeClr>
                </a:solidFill>
              </a:rPr>
              <a:t> planning meetings involve the person with disability and their family and carers to identify the person’s needs and goals.</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require regular review in consultation with the person with disability and their family and carers.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 staff must monitor these changes immediately and report them as per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1801082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 has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Persons with disability will have an easier time trusting those who apply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Persons with disability will be more compliant with routines, activities, and programs designed based on their needs and wants.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will be easier to create support strategies or complicated care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need to spend a lot of time and effort managing the person’s </a:t>
            </a:r>
            <a:r>
              <a:rPr lang="en-US" sz="2200" dirty="0" err="1">
                <a:solidFill>
                  <a:schemeClr val="tx1">
                    <a:lumMod val="75000"/>
                    <a:lumOff val="25000"/>
                  </a:schemeClr>
                </a:solidFill>
              </a:rPr>
              <a:t>behaviour</a:t>
            </a:r>
            <a:r>
              <a:rPr lang="en-US" sz="2200" dirty="0">
                <a:solidFill>
                  <a:schemeClr val="tx1">
                    <a:lumMod val="75000"/>
                    <a:lumOff val="25000"/>
                  </a:schemeClr>
                </a:solidFill>
              </a:rPr>
              <a:t> and convincing them to take part in certain activities.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89F16E44-3C2C-4A0B-A135-FBA85AAF38D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4C42D99-FBF3-4F75-9C66-53013FBC9E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B823FFF-931D-46A0-8563-CDF3B58308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9CC84EE-12A4-4385-B11D-161E649C94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8876154-70E1-40A1-BA58-36248C7047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9440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r="19769"/>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do the following to deliver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person are upheld.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needs of the person are upheld.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2164085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Assessment Framework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specific instance is when a disability support worker works with a risk assessment framework.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context of disability support, risk assessment is the evaluation of potential risks that may affect the person you are caring for.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D271459A-D10D-4E75-8CA4-3FED1940F77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0FE5382-20E9-472F-A449-DE705CD832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6195710-5D83-4260-9AEA-10B3848F48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41B3301-8819-4BD4-ACF0-54797CA85B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0BF198A-F74F-4AE7-BF64-B43D74E6C5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1597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Effective risk management means considering risks and hazards while upholding certain values.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values of autonomy, choice, self-determination, and other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approaches.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3" name="Picture 2">
            <a:extLst>
              <a:ext uri="{FF2B5EF4-FFF2-40B4-BE49-F238E27FC236}">
                <a16:creationId xmlns:a16="http://schemas.microsoft.com/office/drawing/2014/main" id="{DDC7D56E-31CF-46E4-BCF8-9BAF3DA172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5146" y="1825625"/>
            <a:ext cx="5354002" cy="3569335"/>
          </a:xfrm>
          <a:prstGeom prst="rect">
            <a:avLst/>
          </a:prstGeom>
        </p:spPr>
      </p:pic>
      <p:pic>
        <p:nvPicPr>
          <p:cNvPr id="8" name="Picture 7">
            <a:extLst>
              <a:ext uri="{FF2B5EF4-FFF2-40B4-BE49-F238E27FC236}">
                <a16:creationId xmlns:a16="http://schemas.microsoft.com/office/drawing/2014/main" id="{AC3F3FAF-8F88-4523-9536-BD15A35F2C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59C5E7B-5980-471E-80AE-5C513EFAF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BDD2D53-6CDB-4828-A5F0-00FC48A4B7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AA91EC9-42DF-4656-9F2C-B379375055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A219A92-14E6-43F4-BB87-3FC1DE2E5B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04413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criteria you can consider when conducting an effective risk assessment:</a:t>
            </a:r>
          </a:p>
        </p:txBody>
      </p:sp>
      <p:graphicFrame>
        <p:nvGraphicFramePr>
          <p:cNvPr id="6" name="Diagram 5"/>
          <p:cNvGraphicFramePr/>
          <p:nvPr>
            <p:extLst>
              <p:ext uri="{D42A27DB-BD31-4B8C-83A1-F6EECF244321}">
                <p14:modId xmlns:p14="http://schemas.microsoft.com/office/powerpoint/2010/main" val="3349030292"/>
              </p:ext>
            </p:extLst>
          </p:nvPr>
        </p:nvGraphicFramePr>
        <p:xfrm>
          <a:off x="944880" y="2712720"/>
          <a:ext cx="9953827" cy="3304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FAA79F9C-C574-4FAC-A668-E6DD2E2EBA1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976D331-D4B4-4705-B613-53481CE97C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E84B94E-7BA0-4E22-82F6-3F6155B378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89E7FCD-E657-4DEE-8F11-46E575325D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8031C95-3CDA-4A70-8289-D273B7A6D20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57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criteria you can consider when conducting an effective risk assessment:</a:t>
            </a:r>
          </a:p>
        </p:txBody>
      </p:sp>
      <p:graphicFrame>
        <p:nvGraphicFramePr>
          <p:cNvPr id="6" name="Diagram 5"/>
          <p:cNvGraphicFramePr/>
          <p:nvPr>
            <p:extLst>
              <p:ext uri="{D42A27DB-BD31-4B8C-83A1-F6EECF244321}">
                <p14:modId xmlns:p14="http://schemas.microsoft.com/office/powerpoint/2010/main" val="2063693643"/>
              </p:ext>
            </p:extLst>
          </p:nvPr>
        </p:nvGraphicFramePr>
        <p:xfrm>
          <a:off x="995680" y="2661920"/>
          <a:ext cx="9903027" cy="3354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D7643C71-2700-41BE-BEDD-67EB46EA416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5610285-B0C3-48F2-B0D3-71CFA83062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2E3D724-9E25-4DC4-9C94-A4838D14FC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61A18C0-E4A2-4C38-8EB2-FEBC1708C5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9EC4FFF-EB92-42E3-BA58-A1CD3DEF937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5197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Keep these criteria in mind as you go through the three different phases of risk assessment.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graphic below details these phases:</a:t>
            </a:r>
          </a:p>
        </p:txBody>
      </p:sp>
      <p:graphicFrame>
        <p:nvGraphicFramePr>
          <p:cNvPr id="6" name="Diagram 5"/>
          <p:cNvGraphicFramePr/>
          <p:nvPr>
            <p:extLst>
              <p:ext uri="{D42A27DB-BD31-4B8C-83A1-F6EECF244321}">
                <p14:modId xmlns:p14="http://schemas.microsoft.com/office/powerpoint/2010/main" val="1277766745"/>
              </p:ext>
            </p:extLst>
          </p:nvPr>
        </p:nvGraphicFramePr>
        <p:xfrm>
          <a:off x="985520" y="3281680"/>
          <a:ext cx="9814560" cy="279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DDCBFEF4-DA48-4C16-92C6-3F84A48DBEA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70ABF39-D541-44C3-9180-2246A2977CC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92E4C31-09AB-48FF-8272-23517BD9AA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F152DCA-880D-4493-A1A2-E63B992304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888F485-FA16-494C-BECC-69502909B0E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4930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phases of risk assessment:</a:t>
            </a:r>
          </a:p>
          <a:p>
            <a:pPr marL="457200" indent="-45720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Informational Gathering and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t>
            </a:r>
            <a:r>
              <a:rPr lang="en-US" sz="2200" dirty="0" err="1">
                <a:solidFill>
                  <a:schemeClr val="tx1">
                    <a:lumMod val="75000"/>
                    <a:lumOff val="25000"/>
                  </a:schemeClr>
                </a:solidFill>
              </a:rPr>
              <a:t>contextualise</a:t>
            </a:r>
            <a:r>
              <a:rPr lang="en-US" sz="2200" dirty="0">
                <a:solidFill>
                  <a:schemeClr val="tx1">
                    <a:lumMod val="75000"/>
                    <a:lumOff val="25000"/>
                  </a:schemeClr>
                </a:solidFill>
              </a:rPr>
              <a:t> risk assessment and understand the person before engaging in the risk assessment proper.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gather information from the person, their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to assess properly.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8D433D56-8AE7-47B7-9438-54E18F376B6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D04D825-7FEB-407B-8575-361165FB5B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6C53569-6D74-4B33-9CD1-429A694D4A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FA6F653-858B-42EC-BC04-1F8B1409EA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F60B7E-A22F-45BC-B54D-4737672A7F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6666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phases of risk assessment:</a:t>
            </a:r>
          </a:p>
          <a:p>
            <a:pPr marL="457200" indent="-45720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Planning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gathering the necessary data, you can now plan how to manage the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 assessment frameworks may already be put in place in the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which you must note while doing tasks.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927302D0-BA63-4698-B982-0395A8E3CBC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13D7076-E007-421D-AD25-ED5F254BDC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196082C-0223-4E20-B029-9BE3850C52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42853B5-A6C3-4105-991D-CC0DE2FE6E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81FF366-2EC2-4736-BE4C-56D5BC97DD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81991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possible occasions on when you may perform risk assessment: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DED4191C-7FDE-3927-6D7C-C4FD68EB0110}"/>
              </a:ext>
            </a:extLst>
          </p:cNvPr>
          <p:cNvGraphicFramePr/>
          <p:nvPr>
            <p:extLst>
              <p:ext uri="{D42A27DB-BD31-4B8C-83A1-F6EECF244321}">
                <p14:modId xmlns:p14="http://schemas.microsoft.com/office/powerpoint/2010/main" val="2593484344"/>
              </p:ext>
            </p:extLst>
          </p:nvPr>
        </p:nvGraphicFramePr>
        <p:xfrm>
          <a:off x="975359" y="2306320"/>
          <a:ext cx="9949815" cy="3870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DC04DF1-0B4B-4121-8FBE-8FA416E5792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3705494-815B-4306-A1E0-36A5F4F3C4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8D50CF1-218A-4A06-8636-BE0D5E6428E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C3345AA-51DB-4B27-AEB7-734FC365A4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67C44C-B749-4533-8C9D-ECE14D6E968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3638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factor that can influence the content of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is the type of disability and functional capacity.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disability hinders the person from performing everyday activities. Meanwhile, functional capacity is measured by how well someone can perform everyday activities.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tasks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you must first understand the types of disability that you may come across.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disabilities have different needs, and what applies to one patient may not be relevant to another.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20C831A9-EDA9-4D6C-9058-9A83F480177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C265611-0A7D-48B3-A5D6-44C32731E2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AB55A49-9309-4160-9265-AFF4BFD1EF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6D0AFD1-E4C5-4365-9907-2A3836EEEC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47B3854-1942-4A45-9925-32BA86A701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6733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phases of risk assessment:</a:t>
            </a:r>
          </a:p>
          <a:p>
            <a:pPr marL="457200" indent="-457200">
              <a:lnSpc>
                <a:spcPct val="114000"/>
              </a:lnSpc>
              <a:spcBef>
                <a:spcPts val="600"/>
              </a:spcBef>
              <a:spcAft>
                <a:spcPts val="600"/>
              </a:spcAft>
              <a:buClr>
                <a:srgbClr val="1C96D3"/>
              </a:buClr>
              <a:buFont typeface="+mj-lt"/>
              <a:buAutoNum type="arabicPeriod" startAt="3"/>
            </a:pPr>
            <a:r>
              <a:rPr lang="en-US" sz="2200" b="1" dirty="0">
                <a:solidFill>
                  <a:schemeClr val="tx1">
                    <a:lumMod val="75000"/>
                    <a:lumOff val="25000"/>
                  </a:schemeClr>
                </a:solidFill>
              </a:rPr>
              <a:t>Monitoring and Review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take measures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 make sure to record what has taken 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record includes which risks and hazards were involved, what action was taken, and the result.</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F973CCD9-ABC8-49FB-A24A-FD1F69A3CC9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F447D08-2709-4033-B569-95718BD7A7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3E27B6D-2E3D-47C4-8AF9-83495BF08A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0BF084C-D9EA-4DEF-AEF4-EA45508A6E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7AFD96-F63A-4498-AD49-6F1DABE235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1143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phases of risk assessment:</a:t>
            </a:r>
          </a:p>
          <a:p>
            <a:pPr marL="457200" indent="-457200">
              <a:lnSpc>
                <a:spcPct val="114000"/>
              </a:lnSpc>
              <a:spcBef>
                <a:spcPts val="600"/>
              </a:spcBef>
              <a:spcAft>
                <a:spcPts val="600"/>
              </a:spcAft>
              <a:buClr>
                <a:srgbClr val="1C96D3"/>
              </a:buClr>
              <a:buFont typeface="+mj-lt"/>
              <a:buAutoNum type="arabicPeriod" startAt="3"/>
            </a:pPr>
            <a:r>
              <a:rPr lang="en-US" sz="2200" b="1" dirty="0">
                <a:solidFill>
                  <a:schemeClr val="tx1">
                    <a:lumMod val="75000"/>
                    <a:lumOff val="25000"/>
                  </a:schemeClr>
                </a:solidFill>
              </a:rPr>
              <a:t>Monitoring and Review</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need this data to:</a:t>
            </a:r>
          </a:p>
        </p:txBody>
      </p:sp>
      <p:graphicFrame>
        <p:nvGraphicFramePr>
          <p:cNvPr id="6" name="Diagram 5"/>
          <p:cNvGraphicFramePr/>
          <p:nvPr>
            <p:extLst>
              <p:ext uri="{D42A27DB-BD31-4B8C-83A1-F6EECF244321}">
                <p14:modId xmlns:p14="http://schemas.microsoft.com/office/powerpoint/2010/main" val="2133086958"/>
              </p:ext>
            </p:extLst>
          </p:nvPr>
        </p:nvGraphicFramePr>
        <p:xfrm>
          <a:off x="1005840" y="3429000"/>
          <a:ext cx="9916906"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490128C2-3A34-4524-B93D-04148B3AD4F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B0EE0E8-79D7-4939-99A5-D4D5DDAB39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F0AA7A0-E82F-44FE-AF86-127550871E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D3D837E-15B9-4374-900C-72C01D94D3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F9F56D4-B90D-4BB8-86FD-8EC3CFF4604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1819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3.2.3 </a:t>
            </a:r>
            <a:r>
              <a:rPr lang="en-US" b="1" dirty="0">
                <a:solidFill>
                  <a:srgbClr val="FF595E"/>
                </a:solidFill>
                <a:latin typeface="+mn-lt"/>
              </a:rPr>
              <a:t>Applying Person-</a:t>
            </a:r>
            <a:r>
              <a:rPr lang="en-US" b="1" dirty="0" err="1">
                <a:solidFill>
                  <a:srgbClr val="FF595E"/>
                </a:solidFill>
                <a:latin typeface="+mn-lt"/>
              </a:rPr>
              <a:t>Centred</a:t>
            </a:r>
            <a:r>
              <a:rPr lang="en-US" b="1" dirty="0">
                <a:solidFill>
                  <a:srgbClr val="FF595E"/>
                </a:solidFill>
                <a:latin typeface="+mn-lt"/>
              </a:rPr>
              <a:t> Communication Techniques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99758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techniques are methods where you use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approaches for effective communication.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section, you will learn about three techniques:</a:t>
            </a:r>
          </a:p>
        </p:txBody>
      </p:sp>
      <p:graphicFrame>
        <p:nvGraphicFramePr>
          <p:cNvPr id="6" name="Diagram 5"/>
          <p:cNvGraphicFramePr/>
          <p:nvPr>
            <p:extLst>
              <p:ext uri="{D42A27DB-BD31-4B8C-83A1-F6EECF244321}">
                <p14:modId xmlns:p14="http://schemas.microsoft.com/office/powerpoint/2010/main" val="2319567139"/>
              </p:ext>
            </p:extLst>
          </p:nvPr>
        </p:nvGraphicFramePr>
        <p:xfrm>
          <a:off x="934720" y="3429000"/>
          <a:ext cx="10135182" cy="2287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7A71DF48-9D5C-462E-BA79-B7144CF5419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46BE8E0-494B-4354-8418-29574149073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7E53235-EFD3-4E0B-9258-742E78DE670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BB20C2D-C067-4087-9E0A-101169A716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18BBC5F-3F5C-43B1-A63C-0E431667C47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48740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Collaboration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an approach that is concerned with both parties in a conversation.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goal of this approach is to have a win-win solution.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Collaboration helps in resolving constraints in communication by considering the ideas and opinions of both ends.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203503BB-A9E6-4FE8-A06D-4405D5886D6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EB1A5F8-9538-4B26-B638-43B9AC4F1A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DD618D3-41DF-4057-8298-173EACD521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0C31DB6-F29B-4788-AD63-1404150E53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FBEAA4D-9402-469C-9CBB-77E2334623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6140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30" r="19877" b="30"/>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Confrontation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refers to an approach wherein you directly tell a person your feelings and emotions and what you want to happen when there is a face-to-face encounter.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approach is challenging because there is a high chance for that person to feel upset or disappointed.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2871807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 steps on how confrontation can be done:</a:t>
            </a:r>
          </a:p>
        </p:txBody>
      </p:sp>
      <p:graphicFrame>
        <p:nvGraphicFramePr>
          <p:cNvPr id="6" name="Diagram 5"/>
          <p:cNvGraphicFramePr/>
          <p:nvPr>
            <p:extLst>
              <p:ext uri="{D42A27DB-BD31-4B8C-83A1-F6EECF244321}">
                <p14:modId xmlns:p14="http://schemas.microsoft.com/office/powerpoint/2010/main" val="2044708167"/>
              </p:ext>
            </p:extLst>
          </p:nvPr>
        </p:nvGraphicFramePr>
        <p:xfrm>
          <a:off x="914400" y="2418080"/>
          <a:ext cx="10008346" cy="3758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FB274E07-9660-4CE3-825E-30EB7B81C8E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1D74B7E-A646-4771-BA05-6085BF1C118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2310BE6-8DF0-4CFE-83BB-9736BF051B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E2A3E77-DB2E-4961-ADEE-802DAE74E8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395E7C-5BD2-4C33-BE70-BB8655081F6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4651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Motivational Interviewing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popular technique used in disability support is known as motivational interviewing.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 where one can: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clarifications about statements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Build confidence in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Motivate the person to keep positive habits and make positive changes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5886EA9E-901D-4853-998F-A5514984B3E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3FF7F7E-ED08-4877-9098-7EB85F058E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DF86F04-5B7B-4E04-89A7-125A9952D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A0A2C52-848A-4502-92A2-A43EB1D472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33B528F-127A-4AD9-B2C7-0B56573320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977523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2604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Motivational interviewing will help in resolving constraints to communication.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They will be given autonomy to learn from their own mistakes.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This will encourage them to </a:t>
            </a:r>
            <a:r>
              <a:rPr lang="en-US" sz="2200" dirty="0" err="1">
                <a:solidFill>
                  <a:schemeClr val="tx1">
                    <a:lumMod val="75000"/>
                    <a:lumOff val="25000"/>
                  </a:schemeClr>
                </a:solidFill>
                <a:latin typeface="Calibri" panose="020F0502020204030204" pitchFamily="34" charset="0"/>
              </a:rPr>
              <a:t>realise</a:t>
            </a:r>
            <a:r>
              <a:rPr lang="en-US" sz="2200" dirty="0">
                <a:solidFill>
                  <a:schemeClr val="tx1">
                    <a:lumMod val="75000"/>
                    <a:lumOff val="25000"/>
                  </a:schemeClr>
                </a:solidFill>
                <a:latin typeface="Calibri" panose="020F0502020204030204" pitchFamily="34" charset="0"/>
              </a:rPr>
              <a:t> what they need to do in solving their difficulties.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230541" y="1914525"/>
            <a:ext cx="5195003" cy="3467100"/>
          </a:xfrm>
          <a:prstGeom prst="rect">
            <a:avLst/>
          </a:prstGeom>
        </p:spPr>
      </p:pic>
      <p:pic>
        <p:nvPicPr>
          <p:cNvPr id="8" name="Picture 7">
            <a:extLst>
              <a:ext uri="{FF2B5EF4-FFF2-40B4-BE49-F238E27FC236}">
                <a16:creationId xmlns:a16="http://schemas.microsoft.com/office/drawing/2014/main" id="{9E2597DD-FB1A-43B3-A6E8-D52C0FA28F7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00970CD-F3C7-4303-81D1-3788C07D30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CBFC361-4506-4783-A4BC-93FDE09307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396D170-137A-4458-BE44-EF98528481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31F9DB8-57FA-4E42-8AEE-8BE9D6AA695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872597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In contrast, there is a method known as the coercive approach which is forcing someone to make a change, often a </a:t>
            </a:r>
            <a:r>
              <a:rPr lang="en-US" sz="2200" dirty="0" err="1">
                <a:solidFill>
                  <a:schemeClr val="tx1">
                    <a:lumMod val="75000"/>
                    <a:lumOff val="25000"/>
                  </a:schemeClr>
                </a:solidFill>
                <a:latin typeface="Calibri" panose="020F0502020204030204" pitchFamily="34" charset="0"/>
              </a:rPr>
              <a:t>behavioural</a:t>
            </a:r>
            <a:r>
              <a:rPr lang="en-US" sz="2200" dirty="0">
                <a:solidFill>
                  <a:schemeClr val="tx1">
                    <a:lumMod val="75000"/>
                    <a:lumOff val="25000"/>
                  </a:schemeClr>
                </a:solidFill>
                <a:latin typeface="Calibri" panose="020F0502020204030204" pitchFamily="34" charset="0"/>
              </a:rPr>
              <a:t> one.</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This is less effective in resolving constraints in communication where the people will not be given the free will to learn from their own mistakes.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They will be forced to follow communication norms that may not align with their strategies as well as their beliefs.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AFFCCB7C-F459-49DB-AF5B-21C3FE7391A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D89D568-9EF2-4023-9006-9DE0AE117A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9468DB6-DDCA-4937-BA84-F80709D9CE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3053812-2588-4743-A92B-97CA12F1AE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2591F0-143B-443D-A772-170E78162B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53998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 following are tools involved in motivational interviews:</a:t>
            </a:r>
          </a:p>
        </p:txBody>
      </p:sp>
      <p:graphicFrame>
        <p:nvGraphicFramePr>
          <p:cNvPr id="6" name="Diagram 5"/>
          <p:cNvGraphicFramePr/>
          <p:nvPr>
            <p:extLst>
              <p:ext uri="{D42A27DB-BD31-4B8C-83A1-F6EECF244321}">
                <p14:modId xmlns:p14="http://schemas.microsoft.com/office/powerpoint/2010/main" val="2060850441"/>
              </p:ext>
            </p:extLst>
          </p:nvPr>
        </p:nvGraphicFramePr>
        <p:xfrm>
          <a:off x="1026160" y="2611120"/>
          <a:ext cx="9896586" cy="2184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4878BFF8-6A96-4252-A86A-19D59FB15B1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33CCBFA-65C0-45AF-AD3C-0DF6B059038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1851B25-2E94-4A9A-A71D-3CC8C49F54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EFD04F8-6BB0-4DFC-9BA2-F81C9FA421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A46E201-2E7D-44EF-AECA-239C794A5E0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8515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
        <p:nvSpPr>
          <p:cNvPr id="3" name="Content Placeholder 2">
            <a:extLst>
              <a:ext uri="{FF2B5EF4-FFF2-40B4-BE49-F238E27FC236}">
                <a16:creationId xmlns:a16="http://schemas.microsoft.com/office/drawing/2014/main" id="{0C91D465-3B0F-7CF9-FF85-9C2A6C6CE6C5}"/>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Font typeface="Arial" panose="020B0604020202020204" pitchFamily="34" charset="0"/>
              <a:buNone/>
            </a:pPr>
            <a:r>
              <a:rPr lang="en-AU" sz="2200" dirty="0">
                <a:solidFill>
                  <a:schemeClr val="tx1">
                    <a:lumMod val="75000"/>
                    <a:lumOff val="25000"/>
                  </a:schemeClr>
                </a:solidFill>
              </a:rPr>
              <a:t>These are the types of disability discussed in this chapter:</a:t>
            </a: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p:txBody>
      </p:sp>
      <p:graphicFrame>
        <p:nvGraphicFramePr>
          <p:cNvPr id="5" name="Diagram 4">
            <a:extLst>
              <a:ext uri="{FF2B5EF4-FFF2-40B4-BE49-F238E27FC236}">
                <a16:creationId xmlns:a16="http://schemas.microsoft.com/office/drawing/2014/main" id="{FF17FA23-38D2-CF19-793D-9BD120236714}"/>
              </a:ext>
            </a:extLst>
          </p:cNvPr>
          <p:cNvGraphicFramePr/>
          <p:nvPr>
            <p:extLst>
              <p:ext uri="{D42A27DB-BD31-4B8C-83A1-F6EECF244321}">
                <p14:modId xmlns:p14="http://schemas.microsoft.com/office/powerpoint/2010/main" val="984748378"/>
              </p:ext>
            </p:extLst>
          </p:nvPr>
        </p:nvGraphicFramePr>
        <p:xfrm>
          <a:off x="1040318" y="3031154"/>
          <a:ext cx="9682737" cy="1940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3549EBF-1EEA-440D-8572-0F7949E444A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90E1AC6-E9B9-4201-AEFD-CC9654719C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B2F7B92-8F80-4F99-A534-0AC44EB0C6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DFBD74D-EA2A-4D1D-A958-67A3811522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81B38DB-EB31-44D7-BBEB-1679C8A8146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87965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3886" r="3886"/>
          <a:stretch/>
        </p:blipFill>
        <p:spPr>
          <a:xfrm>
            <a:off x="6562249" y="1534160"/>
            <a:ext cx="5629751" cy="4074386"/>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399551"/>
            <a:ext cx="5655600" cy="605889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3.3 </a:t>
            </a:r>
          </a:p>
          <a:p>
            <a:r>
              <a:rPr lang="en-US" sz="5400" b="1" dirty="0">
                <a:solidFill>
                  <a:schemeClr val="tx1">
                    <a:lumMod val="50000"/>
                    <a:lumOff val="50000"/>
                  </a:schemeClr>
                </a:solidFill>
                <a:latin typeface="Arial" panose="020B0604020202020204" pitchFamily="34" charset="0"/>
                <a:cs typeface="Arial" panose="020B0604020202020204" pitchFamily="34" charset="0"/>
              </a:rPr>
              <a:t>Seek Consent From the Person, </a:t>
            </a:r>
            <a:r>
              <a:rPr lang="en-US" sz="5400" b="1" dirty="0" err="1">
                <a:solidFill>
                  <a:schemeClr val="tx1">
                    <a:lumMod val="50000"/>
                    <a:lumOff val="50000"/>
                  </a:schemeClr>
                </a:solidFill>
                <a:latin typeface="Arial" panose="020B0604020202020204" pitchFamily="34" charset="0"/>
                <a:cs typeface="Arial" panose="020B0604020202020204" pitchFamily="34" charset="0"/>
              </a:rPr>
              <a:t>Carer</a:t>
            </a:r>
            <a:r>
              <a:rPr lang="en-US" sz="5400" b="1" dirty="0">
                <a:solidFill>
                  <a:schemeClr val="tx1">
                    <a:lumMod val="50000"/>
                    <a:lumOff val="50000"/>
                  </a:schemeClr>
                </a:solidFill>
                <a:latin typeface="Arial" panose="020B0604020202020204" pitchFamily="34" charset="0"/>
                <a:cs typeface="Arial" panose="020B0604020202020204" pitchFamily="34" charset="0"/>
              </a:rPr>
              <a:t>, Family, and Others for Support Activities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nSpc>
                <a:spcPct val="114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 person has their preferences, priorities, needs and goals in which they may want to be more independent when it comes to one support activity. </a:t>
            </a:r>
          </a:p>
          <a:p>
            <a:pPr marL="0" marR="1020" indent="0">
              <a:lnSpc>
                <a:spcPct val="114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They may want the </a:t>
            </a:r>
            <a:r>
              <a:rPr lang="en-US" sz="2200" dirty="0" err="1">
                <a:solidFill>
                  <a:schemeClr val="tx1">
                    <a:lumMod val="75000"/>
                    <a:lumOff val="25000"/>
                  </a:schemeClr>
                </a:solidFill>
                <a:latin typeface="Calibri" panose="020F0502020204030204" pitchFamily="34" charset="0"/>
              </a:rPr>
              <a:t>carer</a:t>
            </a:r>
            <a:r>
              <a:rPr lang="en-US" sz="2200" dirty="0">
                <a:solidFill>
                  <a:schemeClr val="tx1">
                    <a:lumMod val="75000"/>
                    <a:lumOff val="25000"/>
                  </a:schemeClr>
                </a:solidFill>
                <a:latin typeface="Calibri" panose="020F0502020204030204" pitchFamily="34" charset="0"/>
              </a:rPr>
              <a:t> to carry out a specific support activity instead. </a:t>
            </a:r>
          </a:p>
          <a:p>
            <a:pPr marL="0" marR="1020" indent="0">
              <a:lnSpc>
                <a:spcPct val="114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They must also be given the freedom to carry out how this is done. This is to respect the individual’s rights and apply a person-</a:t>
            </a:r>
            <a:r>
              <a:rPr lang="en-US" sz="2200" dirty="0" err="1">
                <a:solidFill>
                  <a:schemeClr val="tx1">
                    <a:lumMod val="75000"/>
                    <a:lumOff val="25000"/>
                  </a:schemeClr>
                </a:solidFill>
                <a:latin typeface="Calibri" panose="020F0502020204030204" pitchFamily="34" charset="0"/>
              </a:rPr>
              <a:t>centred</a:t>
            </a:r>
            <a:r>
              <a:rPr lang="en-US" sz="2200" dirty="0">
                <a:solidFill>
                  <a:schemeClr val="tx1">
                    <a:lumMod val="75000"/>
                    <a:lumOff val="25000"/>
                  </a:schemeClr>
                </a:solidFill>
                <a:latin typeface="Calibri" panose="020F0502020204030204" pitchFamily="34" charset="0"/>
              </a:rPr>
              <a:t> approach to their care.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4EFE2199-5EFD-46C4-9EEE-9776D896AC5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122CA92-2184-460D-85A6-2E90146E88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4E29867-1295-4408-BACC-3B36D09950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C6AFA1B-FD93-436D-92CB-58FCD7304B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7654401-FD5E-4560-92D8-9BE3956B6A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4912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4000"/>
              </a:lnSpc>
              <a:spcBef>
                <a:spcPts val="600"/>
              </a:spcBef>
              <a:spcAft>
                <a:spcPts val="600"/>
              </a:spcAft>
              <a:buNone/>
            </a:pPr>
            <a:r>
              <a:rPr lang="en-US" sz="2200" b="1" dirty="0">
                <a:solidFill>
                  <a:schemeClr val="tx1">
                    <a:lumMod val="75000"/>
                    <a:lumOff val="25000"/>
                  </a:schemeClr>
                </a:solidFill>
                <a:latin typeface="Calibri" panose="020F0502020204030204" pitchFamily="34" charset="0"/>
              </a:rPr>
              <a:t>Who Can Give Consent</a:t>
            </a:r>
          </a:p>
          <a:p>
            <a:pPr marR="1020">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Person</a:t>
            </a:r>
            <a:r>
              <a:rPr lang="en-US" sz="2200" dirty="0">
                <a:solidFill>
                  <a:schemeClr val="tx1">
                    <a:lumMod val="75000"/>
                    <a:lumOff val="25000"/>
                  </a:schemeClr>
                </a:solidFill>
              </a:rPr>
              <a:t>  ̶  The principal person who will be giving consent.  </a:t>
            </a:r>
          </a:p>
          <a:p>
            <a:pPr marR="1020"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latin typeface="Calibri" panose="020F0502020204030204" pitchFamily="34" charset="0"/>
              </a:rPr>
              <a:t>Family, </a:t>
            </a:r>
            <a:r>
              <a:rPr lang="en-US" sz="2200" b="1" dirty="0" err="1">
                <a:solidFill>
                  <a:schemeClr val="tx1">
                    <a:lumMod val="75000"/>
                    <a:lumOff val="25000"/>
                  </a:schemeClr>
                </a:solidFill>
                <a:latin typeface="Calibri" panose="020F0502020204030204" pitchFamily="34" charset="0"/>
              </a:rPr>
              <a:t>Carer</a:t>
            </a:r>
            <a:r>
              <a:rPr lang="en-US" sz="2200" b="1" dirty="0">
                <a:solidFill>
                  <a:schemeClr val="tx1">
                    <a:lumMod val="75000"/>
                    <a:lumOff val="25000"/>
                  </a:schemeClr>
                </a:solidFill>
                <a:latin typeface="Calibri" panose="020F0502020204030204" pitchFamily="34" charset="0"/>
              </a:rPr>
              <a:t>, and Others </a:t>
            </a:r>
            <a:r>
              <a:rPr lang="en-US" sz="2200" dirty="0">
                <a:solidFill>
                  <a:schemeClr val="tx1">
                    <a:lumMod val="75000"/>
                    <a:lumOff val="25000"/>
                  </a:schemeClr>
                </a:solidFill>
              </a:rPr>
              <a:t>̶</a:t>
            </a:r>
            <a:r>
              <a:rPr lang="en-US" sz="2200" dirty="0">
                <a:solidFill>
                  <a:schemeClr val="tx1">
                    <a:lumMod val="75000"/>
                    <a:lumOff val="25000"/>
                  </a:schemeClr>
                </a:solidFill>
                <a:latin typeface="Calibri" panose="020F0502020204030204" pitchFamily="34" charset="0"/>
              </a:rPr>
              <a:t> If the person is unable to give consent, substitute decision-making has to be done. These must come from legally appointed persons.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D475D3B8-F490-407E-9892-069D7C0E5E1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8D2AD1B-D94E-4440-BEB5-025F4E2DD9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81DFF8B-BE8D-4BC7-BF74-302CC6A4E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6C28C9C-AA2E-47B5-8947-42170801A5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F28243D-89F0-4FEC-A3F8-C00101D1AE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2297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oy raising hands">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2307" t="-11535" r="-12283" b="20268"/>
          <a:stretch/>
        </p:blipFill>
        <p:spPr>
          <a:xfrm>
            <a:off x="304800" y="1"/>
            <a:ext cx="3789680"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marR="1020" indent="0" algn="just">
              <a:lnSpc>
                <a:spcPct val="114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 following are the possible instances of when a person may be unable to consent:</a:t>
            </a:r>
          </a:p>
          <a:p>
            <a:pPr marR="102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are not of legal age.</a:t>
            </a:r>
          </a:p>
          <a:p>
            <a:pPr marR="102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conditions render the person incapacitated.</a:t>
            </a:r>
          </a:p>
          <a:p>
            <a:pPr marR="102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situations when the person cannot consent even with support.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4F5EC7ED-D887-4F59-9767-27FE306C78E9}"/>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AD6BDF1-CE8B-4BDA-A54C-434F2BA7F0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4CC96B2-6184-4312-8ABF-C3FD76B56E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3C8E4A8-1727-40F9-A673-2B4852830C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720118D-0AC5-4B5E-A188-E2CACE5F809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20729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b="1" dirty="0">
                <a:solidFill>
                  <a:schemeClr val="tx1">
                    <a:lumMod val="75000"/>
                    <a:lumOff val="25000"/>
                  </a:schemeClr>
                </a:solidFill>
                <a:latin typeface="Calibri" panose="020F0502020204030204" pitchFamily="34" charset="0"/>
              </a:rPr>
              <a:t>How to Seek Consent</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When seeking consent from the person, </a:t>
            </a:r>
            <a:r>
              <a:rPr lang="en-US" sz="2200" dirty="0" err="1">
                <a:solidFill>
                  <a:schemeClr val="tx1">
                    <a:lumMod val="75000"/>
                    <a:lumOff val="25000"/>
                  </a:schemeClr>
                </a:solidFill>
                <a:latin typeface="Calibri" panose="020F0502020204030204" pitchFamily="34" charset="0"/>
              </a:rPr>
              <a:t>carer</a:t>
            </a:r>
            <a:r>
              <a:rPr lang="en-US" sz="2200" dirty="0">
                <a:solidFill>
                  <a:schemeClr val="tx1">
                    <a:lumMod val="75000"/>
                    <a:lumOff val="25000"/>
                  </a:schemeClr>
                </a:solidFill>
                <a:latin typeface="Calibri" panose="020F0502020204030204" pitchFamily="34" charset="0"/>
              </a:rPr>
              <a:t>, family, or others, make sure that all aspects of consent are fulfilled.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Consent must be:</a:t>
            </a:r>
          </a:p>
        </p:txBody>
      </p:sp>
      <p:graphicFrame>
        <p:nvGraphicFramePr>
          <p:cNvPr id="8" name="Diagram 7"/>
          <p:cNvGraphicFramePr/>
          <p:nvPr>
            <p:extLst>
              <p:ext uri="{D42A27DB-BD31-4B8C-83A1-F6EECF244321}">
                <p14:modId xmlns:p14="http://schemas.microsoft.com/office/powerpoint/2010/main" val="490349672"/>
              </p:ext>
            </p:extLst>
          </p:nvPr>
        </p:nvGraphicFramePr>
        <p:xfrm>
          <a:off x="1016000" y="3789679"/>
          <a:ext cx="9906746" cy="2027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2D5BEACD-30AD-4DF7-80C3-F9E046FE227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00E6C1B-D839-4864-AB30-F1AD225D62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EF16F42-B40C-4826-A94C-4DF5802D10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CD72AAC9-27DB-4CAC-B9AA-0D0DD15510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2057AC9-E00C-49BB-9B3B-24D6DDA4354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4049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much as possible, ensure that consent is expressed.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that the person clearly and directly gives their consent in verbal or written form.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Written consent is preferred so that all parties involved can refer to it later. It would also serve as proof that the person consented to the activity.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095B3183-A1EB-443B-B00F-0242367853D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6AAD17B-E425-4284-B71C-B5F6FC2EFF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367BE13-F5D5-432C-A4C6-427D6B7FF9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1F2DBE4-7D5B-4799-90BB-897319D780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B6621AA-2B49-4289-8229-CB19BE41EC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3673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possible written forms of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Consent 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Notes and remarks in healthcare records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Listed support activities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358942" y="1825624"/>
            <a:ext cx="5094923" cy="3396615"/>
          </a:xfrm>
          <a:prstGeom prst="rect">
            <a:avLst/>
          </a:prstGeom>
        </p:spPr>
      </p:pic>
      <p:pic>
        <p:nvPicPr>
          <p:cNvPr id="7" name="Picture 6">
            <a:extLst>
              <a:ext uri="{FF2B5EF4-FFF2-40B4-BE49-F238E27FC236}">
                <a16:creationId xmlns:a16="http://schemas.microsoft.com/office/drawing/2014/main" id="{C1419412-8BFC-48DF-8264-1491B9C1DA8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94EEB19-8C26-4031-A647-6FFC35207D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5ED918A-8BB1-4E36-B793-7B662AB4EA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511DF08-D220-4815-9D89-BCB21CB9FE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878EB9-B57D-4B60-B217-4CCCB35C57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4360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Encourage open communication with the person,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inform them about what support activity you will be doing.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Remind them that they can change their mind about what support activities they consented to.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4CF19355-69FF-4FC5-85E1-B4AF28347C4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24C17C3-532D-4E1A-94A5-00AC982C34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E33B15E-382E-487C-836D-B08094F766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2B91F0C-AA87-4F5E-83C5-8D39D2A451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B701D4F-1690-4CF8-8EBC-AE01BBC6DB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35899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fulfilling all aspects of consent, you must also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them of their right to consent or withdraw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level of understanding of the person. Avoid jargon and make sure to clarify anything confusing or unclear.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person time to process information and decide.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culture and language barriers. You may seek a cultural liaison or interpreter, if necessary.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FF32E3BE-B26E-45A3-96EC-49679547946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00FC189-5F63-40F4-AA91-8D6372FAFC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E93FB62-451D-4D65-8298-60C779D36D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0EE5AA6-828D-4D0B-8DE2-E304CAFB80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94880C9-48E1-4387-8231-6211BE5163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4163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n with hand on face"/>
          <p:cNvPicPr/>
          <p:nvPr/>
        </p:nvPicPr>
        <p:blipFill>
          <a:blip r:embed="rId2">
            <a:extLst>
              <a:ext uri="{28A0092B-C50C-407E-A947-70E740481C1C}">
                <a14:useLocalDpi xmlns:a14="http://schemas.microsoft.com/office/drawing/2010/main" val="0"/>
              </a:ext>
            </a:extLst>
          </a:blip>
          <a:srcRect/>
          <a:stretch/>
        </p:blipFill>
        <p:spPr>
          <a:xfrm>
            <a:off x="6562248" y="1637293"/>
            <a:ext cx="5629751" cy="3618973"/>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959097"/>
            <a:ext cx="5655600" cy="398161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	</a:t>
            </a:r>
          </a:p>
          <a:p>
            <a:r>
              <a:rPr lang="en-US" b="1" dirty="0">
                <a:solidFill>
                  <a:schemeClr val="tx1">
                    <a:lumMod val="50000"/>
                    <a:lumOff val="50000"/>
                  </a:schemeClr>
                </a:solidFill>
                <a:latin typeface="Arial" panose="020B0604020202020204" pitchFamily="34" charset="0"/>
                <a:cs typeface="Arial" panose="020B0604020202020204" pitchFamily="34" charset="0"/>
              </a:rPr>
              <a:t>3.4 </a:t>
            </a:r>
          </a:p>
          <a:p>
            <a:r>
              <a:rPr lang="en-US" b="1" dirty="0" err="1">
                <a:solidFill>
                  <a:schemeClr val="tx1">
                    <a:lumMod val="50000"/>
                    <a:lumOff val="50000"/>
                  </a:schemeClr>
                </a:solidFill>
                <a:latin typeface="Arial" panose="020B0604020202020204" pitchFamily="34" charset="0"/>
                <a:cs typeface="Arial" panose="020B0604020202020204" pitchFamily="34" charset="0"/>
              </a:rPr>
              <a:t>Recognise</a:t>
            </a:r>
            <a:r>
              <a:rPr lang="en-US" b="1" dirty="0">
                <a:solidFill>
                  <a:schemeClr val="tx1">
                    <a:lumMod val="50000"/>
                    <a:lumOff val="50000"/>
                  </a:schemeClr>
                </a:solidFill>
                <a:latin typeface="Arial" panose="020B0604020202020204" pitchFamily="34" charset="0"/>
                <a:cs typeface="Arial" panose="020B0604020202020204" pitchFamily="34" charset="0"/>
              </a:rPr>
              <a:t> and Report  Signs of Abuse</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0677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Neurological Impairment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Refers to any abnormalities in the brain, spinal cord, or other parts of the nervous system. Symptoms of neurological impairment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 weakness, paralysis, or loss of sensation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Poor coordination or confusion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Seizures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E5E3220D-4805-46E6-9BE7-48FCAD71165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1D13352-C4A9-4867-928A-5FC2AF3502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ECF4075-E950-4001-B513-93EAE0D0D1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2041CEE-9D95-4797-B6C0-1FBBE2B019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809FBAE-9EAF-4594-A2A1-E915141C3C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71919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Abuse refers to all acts that cause physical, sexual, or mental injuries to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neglect refers to inactions that also cause the same injuries.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Abuse and neglect are serious offences that affect people of all ages, with and without disabilities.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84BEA9E5-0B70-41CA-B5A7-AC949CF4B5B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39026EE-B95E-40D7-B4EF-7B342CB17B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F38466E-2FD6-46D8-B8DE-8C2F0A37C5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F2320A8-AF0D-4D05-8087-EEE9E1F91F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8C85012-03E1-4919-A7BB-FA3DD4014F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8585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Several risk factors lead to increased abuse of </a:t>
            </a:r>
            <a:r>
              <a:rPr lang="en-US" sz="2200" dirty="0">
                <a:solidFill>
                  <a:schemeClr val="tx1">
                    <a:lumMod val="75000"/>
                    <a:lumOff val="25000"/>
                  </a:schemeClr>
                </a:solidFill>
              </a:rPr>
              <a:t>persons with disability</a:t>
            </a:r>
            <a:r>
              <a:rPr lang="en-US" sz="2200" dirty="0">
                <a:solidFill>
                  <a:schemeClr val="tx1">
                    <a:lumMod val="75000"/>
                    <a:lumOff val="25000"/>
                  </a:schemeClr>
                </a:solidFill>
                <a:latin typeface="Calibri" panose="020F0502020204030204" pitchFamily="34" charset="0"/>
              </a:rPr>
              <a:t>. These factors make </a:t>
            </a:r>
            <a:r>
              <a:rPr lang="en-US" sz="2200" dirty="0">
                <a:solidFill>
                  <a:schemeClr val="tx1">
                    <a:lumMod val="75000"/>
                    <a:lumOff val="25000"/>
                  </a:schemeClr>
                </a:solidFill>
              </a:rPr>
              <a:t>persons with disability</a:t>
            </a:r>
            <a:r>
              <a:rPr lang="en-US" sz="2200" dirty="0">
                <a:solidFill>
                  <a:schemeClr val="tx1">
                    <a:lumMod val="75000"/>
                    <a:lumOff val="25000"/>
                  </a:schemeClr>
                </a:solidFill>
                <a:latin typeface="Calibri" panose="020F0502020204030204" pitchFamily="34" charset="0"/>
              </a:rPr>
              <a:t> more likely to be the victims of abuse. These risk factors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2B83D2FF-495E-F7F2-EE64-DAA87B480AD0}"/>
              </a:ext>
            </a:extLst>
          </p:cNvPr>
          <p:cNvGraphicFramePr/>
          <p:nvPr>
            <p:extLst>
              <p:ext uri="{D42A27DB-BD31-4B8C-83A1-F6EECF244321}">
                <p14:modId xmlns:p14="http://schemas.microsoft.com/office/powerpoint/2010/main" val="3775079591"/>
              </p:ext>
            </p:extLst>
          </p:nvPr>
        </p:nvGraphicFramePr>
        <p:xfrm>
          <a:off x="944881" y="3091489"/>
          <a:ext cx="9885680" cy="3159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910C5FA-1030-4348-8B02-F4791BB4AE9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DFF5C77-5A5E-446E-975E-55D16AAB9F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818B48B-710B-492A-80F2-0846383AF8D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5677469-1448-42D9-8F5D-FA143B4B61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ADBDBF-D5C8-4720-9F26-701B29A4EA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07077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A systemic issue is a problem that results from a system in place. This means it is not a result of an individual factor.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In disability support, systemic issues can result from the following::</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5" name="Diagram 4">
            <a:extLst>
              <a:ext uri="{FF2B5EF4-FFF2-40B4-BE49-F238E27FC236}">
                <a16:creationId xmlns:a16="http://schemas.microsoft.com/office/drawing/2014/main" id="{DA86F57B-42A8-7426-11CB-775B97DB5305}"/>
              </a:ext>
            </a:extLst>
          </p:cNvPr>
          <p:cNvGraphicFramePr/>
          <p:nvPr>
            <p:extLst>
              <p:ext uri="{D42A27DB-BD31-4B8C-83A1-F6EECF244321}">
                <p14:modId xmlns:p14="http://schemas.microsoft.com/office/powerpoint/2010/main" val="559822658"/>
              </p:ext>
            </p:extLst>
          </p:nvPr>
        </p:nvGraphicFramePr>
        <p:xfrm>
          <a:off x="1015999" y="3342640"/>
          <a:ext cx="9906747" cy="2702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FF42B3B-130F-4CEB-8811-D22096E9B78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A400934-23E2-4683-A81E-47501BB574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69B233C-FEB4-4780-A518-472F3F63A4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E513732-A1EC-41A2-B0D5-EA174CC3B1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4A7438C-8373-40BD-8AED-9CBFF40C546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26452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you can look out for the indicators of abuse in the following table: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Table 1">
            <a:extLst>
              <a:ext uri="{FF2B5EF4-FFF2-40B4-BE49-F238E27FC236}">
                <a16:creationId xmlns:a16="http://schemas.microsoft.com/office/drawing/2014/main" id="{8B23506C-3C3D-1856-9756-6D501BBF10F5}"/>
              </a:ext>
            </a:extLst>
          </p:cNvPr>
          <p:cNvGraphicFramePr>
            <a:graphicFrameLocks noGrp="1"/>
          </p:cNvGraphicFramePr>
          <p:nvPr>
            <p:extLst>
              <p:ext uri="{D42A27DB-BD31-4B8C-83A1-F6EECF244321}">
                <p14:modId xmlns:p14="http://schemas.microsoft.com/office/powerpoint/2010/main" val="784182213"/>
              </p:ext>
            </p:extLst>
          </p:nvPr>
        </p:nvGraphicFramePr>
        <p:xfrm>
          <a:off x="983973" y="3277520"/>
          <a:ext cx="9938773" cy="2348243"/>
        </p:xfrm>
        <a:graphic>
          <a:graphicData uri="http://schemas.openxmlformats.org/drawingml/2006/table">
            <a:tbl>
              <a:tblPr firstRow="1" firstCol="1" bandRow="1">
                <a:tableStyleId>{912C8C85-51F0-491E-9774-3900AFEF0FD7}</a:tableStyleId>
              </a:tblPr>
              <a:tblGrid>
                <a:gridCol w="3308964">
                  <a:extLst>
                    <a:ext uri="{9D8B030D-6E8A-4147-A177-3AD203B41FA5}">
                      <a16:colId xmlns:a16="http://schemas.microsoft.com/office/drawing/2014/main" val="3909952291"/>
                    </a:ext>
                  </a:extLst>
                </a:gridCol>
                <a:gridCol w="6629809">
                  <a:extLst>
                    <a:ext uri="{9D8B030D-6E8A-4147-A177-3AD203B41FA5}">
                      <a16:colId xmlns:a16="http://schemas.microsoft.com/office/drawing/2014/main" val="2353480372"/>
                    </a:ext>
                  </a:extLst>
                </a:gridCol>
              </a:tblGrid>
              <a:tr h="580105">
                <a:tc>
                  <a:txBody>
                    <a:bodyPr/>
                    <a:lstStyle/>
                    <a:p>
                      <a:pPr marL="0" marR="0" algn="ctr">
                        <a:lnSpc>
                          <a:spcPct val="115000"/>
                        </a:lnSpc>
                        <a:spcBef>
                          <a:spcPts val="600"/>
                        </a:spcBef>
                        <a:spcAft>
                          <a:spcPts val="600"/>
                        </a:spcAft>
                        <a:tabLst>
                          <a:tab pos="114300" algn="l"/>
                        </a:tabLst>
                      </a:pPr>
                      <a:r>
                        <a:rPr lang="en-AU" sz="2000">
                          <a:effectLst/>
                        </a:rPr>
                        <a:t>Types of Abuse</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effectLst/>
                        </a:rPr>
                        <a:t>Description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495955"/>
                  </a:ext>
                </a:extLst>
              </a:tr>
              <a:tr h="1768138">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Physical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These are actions that involve the inappropriate use of physical contact or force against a person. </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60155164"/>
                  </a:ext>
                </a:extLst>
              </a:tr>
            </a:tbl>
          </a:graphicData>
        </a:graphic>
      </p:graphicFrame>
      <p:pic>
        <p:nvPicPr>
          <p:cNvPr id="8" name="Picture 7">
            <a:extLst>
              <a:ext uri="{FF2B5EF4-FFF2-40B4-BE49-F238E27FC236}">
                <a16:creationId xmlns:a16="http://schemas.microsoft.com/office/drawing/2014/main" id="{82DA0E38-5772-41F7-8C9F-0701FB5FF95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E077234-3DD4-4086-B065-E2927222A5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6CCFE5C-4D73-4D03-9138-B57C5270B3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68F5145-32AF-4987-88C2-9FFFE83DAE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09F782F-F961-4DB9-8400-388E8B3FB1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298082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you can look out for the indicators of abuse in the following table: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Table 1">
            <a:extLst>
              <a:ext uri="{FF2B5EF4-FFF2-40B4-BE49-F238E27FC236}">
                <a16:creationId xmlns:a16="http://schemas.microsoft.com/office/drawing/2014/main" id="{889DF445-CF37-5E7C-352B-CC806663B2D3}"/>
              </a:ext>
            </a:extLst>
          </p:cNvPr>
          <p:cNvGraphicFramePr>
            <a:graphicFrameLocks noGrp="1"/>
          </p:cNvGraphicFramePr>
          <p:nvPr>
            <p:extLst>
              <p:ext uri="{D42A27DB-BD31-4B8C-83A1-F6EECF244321}">
                <p14:modId xmlns:p14="http://schemas.microsoft.com/office/powerpoint/2010/main" val="2702983205"/>
              </p:ext>
            </p:extLst>
          </p:nvPr>
        </p:nvGraphicFramePr>
        <p:xfrm>
          <a:off x="909346" y="2860961"/>
          <a:ext cx="9939600" cy="2624400"/>
        </p:xfrm>
        <a:graphic>
          <a:graphicData uri="http://schemas.openxmlformats.org/drawingml/2006/table">
            <a:tbl>
              <a:tblPr firstRow="1" firstCol="1" bandRow="1">
                <a:tableStyleId>{912C8C85-51F0-491E-9774-3900AFEF0FD7}</a:tableStyleId>
              </a:tblPr>
              <a:tblGrid>
                <a:gridCol w="3309239">
                  <a:extLst>
                    <a:ext uri="{9D8B030D-6E8A-4147-A177-3AD203B41FA5}">
                      <a16:colId xmlns:a16="http://schemas.microsoft.com/office/drawing/2014/main" val="3909952291"/>
                    </a:ext>
                  </a:extLst>
                </a:gridCol>
                <a:gridCol w="6630361">
                  <a:extLst>
                    <a:ext uri="{9D8B030D-6E8A-4147-A177-3AD203B41FA5}">
                      <a16:colId xmlns:a16="http://schemas.microsoft.com/office/drawing/2014/main" val="2353480372"/>
                    </a:ext>
                  </a:extLst>
                </a:gridCol>
              </a:tblGrid>
              <a:tr h="419918">
                <a:tc>
                  <a:txBody>
                    <a:bodyPr/>
                    <a:lstStyle/>
                    <a:p>
                      <a:pPr marL="0" marR="0" algn="ctr">
                        <a:lnSpc>
                          <a:spcPct val="115000"/>
                        </a:lnSpc>
                        <a:spcBef>
                          <a:spcPts val="600"/>
                        </a:spcBef>
                        <a:spcAft>
                          <a:spcPts val="600"/>
                        </a:spcAft>
                        <a:tabLst>
                          <a:tab pos="114300" algn="l"/>
                        </a:tabLst>
                      </a:pPr>
                      <a:r>
                        <a:rPr lang="en-AU" sz="2000" dirty="0">
                          <a:effectLst/>
                        </a:rPr>
                        <a:t>Types of Abuse</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effectLst/>
                        </a:rPr>
                        <a:t>Description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495955"/>
                  </a:ext>
                </a:extLst>
              </a:tr>
              <a:tr h="2204482">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Emotional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15000"/>
                        </a:lnSpc>
                        <a:spcBef>
                          <a:spcPts val="600"/>
                        </a:spcBef>
                        <a:spcAft>
                          <a:spcPts val="600"/>
                        </a:spcAft>
                        <a:tabLst>
                          <a:tab pos="114300" algn="l"/>
                        </a:tabLst>
                      </a:pPr>
                      <a:r>
                        <a:rPr lang="en-AU" sz="2000" kern="1200" dirty="0">
                          <a:solidFill>
                            <a:schemeClr val="tx1">
                              <a:lumMod val="75000"/>
                              <a:lumOff val="25000"/>
                            </a:schemeClr>
                          </a:solidFill>
                          <a:effectLst/>
                          <a:latin typeface="+mn-lt"/>
                          <a:ea typeface="+mn-ea"/>
                          <a:cs typeface="+mn-cs"/>
                        </a:rPr>
                        <a:t>These are actions or behaviours that reject, isolate, intimidate or frighten by threats, or the witnessing of family violence, to the extent that the person’s behaviour is disturbed or their emotional/psychological wellbeing has been or is at risk of being seriously impaired. </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60155164"/>
                  </a:ext>
                </a:extLst>
              </a:tr>
            </a:tbl>
          </a:graphicData>
        </a:graphic>
      </p:graphicFrame>
      <p:pic>
        <p:nvPicPr>
          <p:cNvPr id="8" name="Picture 7">
            <a:extLst>
              <a:ext uri="{FF2B5EF4-FFF2-40B4-BE49-F238E27FC236}">
                <a16:creationId xmlns:a16="http://schemas.microsoft.com/office/drawing/2014/main" id="{70416A80-A73D-441F-9A20-5DB136238DC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CDB86AA-FFE5-4859-B369-6269580D7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B689D9C-7762-462F-9BE5-6F7D6DAFC1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F7C366E-3447-4228-B669-DF6DB29CB5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A03AF93-5D43-47C6-8D85-658A291E16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808465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you can look out for the indicators of abuse in the following table: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Table 1">
            <a:extLst>
              <a:ext uri="{FF2B5EF4-FFF2-40B4-BE49-F238E27FC236}">
                <a16:creationId xmlns:a16="http://schemas.microsoft.com/office/drawing/2014/main" id="{D2EB13B2-D589-A09E-E2C4-BD5A503B1958}"/>
              </a:ext>
            </a:extLst>
          </p:cNvPr>
          <p:cNvGraphicFramePr>
            <a:graphicFrameLocks noGrp="1"/>
          </p:cNvGraphicFramePr>
          <p:nvPr>
            <p:extLst>
              <p:ext uri="{D42A27DB-BD31-4B8C-83A1-F6EECF244321}">
                <p14:modId xmlns:p14="http://schemas.microsoft.com/office/powerpoint/2010/main" val="2523146662"/>
              </p:ext>
            </p:extLst>
          </p:nvPr>
        </p:nvGraphicFramePr>
        <p:xfrm>
          <a:off x="909759" y="2728881"/>
          <a:ext cx="9939600" cy="3088082"/>
        </p:xfrm>
        <a:graphic>
          <a:graphicData uri="http://schemas.openxmlformats.org/drawingml/2006/table">
            <a:tbl>
              <a:tblPr firstRow="1" firstCol="1" bandRow="1">
                <a:tableStyleId>{912C8C85-51F0-491E-9774-3900AFEF0FD7}</a:tableStyleId>
              </a:tblPr>
              <a:tblGrid>
                <a:gridCol w="3309239">
                  <a:extLst>
                    <a:ext uri="{9D8B030D-6E8A-4147-A177-3AD203B41FA5}">
                      <a16:colId xmlns:a16="http://schemas.microsoft.com/office/drawing/2014/main" val="3909952291"/>
                    </a:ext>
                  </a:extLst>
                </a:gridCol>
                <a:gridCol w="6630361">
                  <a:extLst>
                    <a:ext uri="{9D8B030D-6E8A-4147-A177-3AD203B41FA5}">
                      <a16:colId xmlns:a16="http://schemas.microsoft.com/office/drawing/2014/main" val="2353480372"/>
                    </a:ext>
                  </a:extLst>
                </a:gridCol>
              </a:tblGrid>
              <a:tr h="425955">
                <a:tc>
                  <a:txBody>
                    <a:bodyPr/>
                    <a:lstStyle/>
                    <a:p>
                      <a:pPr marL="0" marR="0" algn="ctr">
                        <a:lnSpc>
                          <a:spcPct val="115000"/>
                        </a:lnSpc>
                        <a:spcBef>
                          <a:spcPts val="600"/>
                        </a:spcBef>
                        <a:spcAft>
                          <a:spcPts val="600"/>
                        </a:spcAft>
                        <a:tabLst>
                          <a:tab pos="114300" algn="l"/>
                        </a:tabLst>
                      </a:pPr>
                      <a:r>
                        <a:rPr lang="en-AU" sz="1800">
                          <a:effectLst/>
                        </a:rPr>
                        <a:t>Types of Abuse</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1800" dirty="0">
                          <a:effectLst/>
                        </a:rPr>
                        <a:t>Description</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495955"/>
                  </a:ext>
                </a:extLst>
              </a:tr>
              <a:tr h="878509">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Financial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15000"/>
                        </a:lnSpc>
                        <a:spcBef>
                          <a:spcPts val="600"/>
                        </a:spcBef>
                        <a:spcAft>
                          <a:spcPts val="600"/>
                        </a:spcAft>
                        <a:tabLst>
                          <a:tab pos="114300" algn="l"/>
                        </a:tabLst>
                      </a:pPr>
                      <a:r>
                        <a:rPr lang="en-AU" sz="2000" kern="1200" dirty="0">
                          <a:solidFill>
                            <a:schemeClr val="tx1">
                              <a:lumMod val="75000"/>
                              <a:lumOff val="25000"/>
                            </a:schemeClr>
                          </a:solidFill>
                          <a:effectLst/>
                          <a:latin typeface="+mn-lt"/>
                          <a:ea typeface="+mn-ea"/>
                          <a:cs typeface="+mn-cs"/>
                        </a:rPr>
                        <a:t>This involves the misuse of a person’s assets, property, possessions and finances without their consent. </a:t>
                      </a:r>
                    </a:p>
                  </a:txBody>
                  <a:tcPr marL="68580" marR="68580" marT="0" marB="0" anchor="ctr"/>
                </a:tc>
                <a:extLst>
                  <a:ext uri="{0D108BD9-81ED-4DB2-BD59-A6C34878D82A}">
                    <a16:rowId xmlns:a16="http://schemas.microsoft.com/office/drawing/2014/main" val="1960155164"/>
                  </a:ext>
                </a:extLst>
              </a:tr>
              <a:tr h="1783618">
                <a:tc>
                  <a:txBody>
                    <a:bodyPr/>
                    <a:lstStyle/>
                    <a:p>
                      <a:pPr marL="0" marR="0" lvl="0" indent="0" algn="ctr" defTabSz="914400" rtl="0" eaLnBrk="1" fontAlgn="auto" latinLnBrk="0" hangingPunct="1">
                        <a:lnSpc>
                          <a:spcPct val="115000"/>
                        </a:lnSpc>
                        <a:spcBef>
                          <a:spcPts val="600"/>
                        </a:spcBef>
                        <a:spcAft>
                          <a:spcPts val="600"/>
                        </a:spcAft>
                        <a:buClrTx/>
                        <a:buSzTx/>
                        <a:buFontTx/>
                        <a:buNone/>
                        <a:tabLst>
                          <a:tab pos="114300" algn="l"/>
                        </a:tabLst>
                        <a:defRPr/>
                      </a:pPr>
                      <a:r>
                        <a:rPr lang="en-AU" sz="2000" dirty="0">
                          <a:solidFill>
                            <a:schemeClr val="tx1">
                              <a:lumMod val="75000"/>
                              <a:lumOff val="25000"/>
                            </a:schemeClr>
                          </a:solidFill>
                          <a:effectLst/>
                        </a:rPr>
                        <a:t>Sexual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15000"/>
                        </a:lnSpc>
                        <a:spcBef>
                          <a:spcPts val="600"/>
                        </a:spcBef>
                        <a:spcAft>
                          <a:spcPts val="600"/>
                        </a:spcAft>
                        <a:tabLst>
                          <a:tab pos="114300" algn="l"/>
                        </a:tabLst>
                      </a:pPr>
                      <a:r>
                        <a:rPr lang="en-AU" sz="2000" kern="1200" dirty="0">
                          <a:solidFill>
                            <a:schemeClr val="tx1">
                              <a:lumMod val="75000"/>
                              <a:lumOff val="25000"/>
                            </a:schemeClr>
                          </a:solidFill>
                          <a:effectLst/>
                          <a:latin typeface="+mn-lt"/>
                          <a:ea typeface="+mn-ea"/>
                          <a:cs typeface="+mn-cs"/>
                        </a:rPr>
                        <a:t>This involves actual or attempted unwanted sexual actions that are otherwise forced on a person with disability against their will or without their consent through the use of physical force, intimidation or coercion. </a:t>
                      </a:r>
                    </a:p>
                  </a:txBody>
                  <a:tcPr marL="68580" marR="68580" marT="0" marB="0" anchor="ctr"/>
                </a:tc>
                <a:extLst>
                  <a:ext uri="{0D108BD9-81ED-4DB2-BD59-A6C34878D82A}">
                    <a16:rowId xmlns:a16="http://schemas.microsoft.com/office/drawing/2014/main" val="3684205604"/>
                  </a:ext>
                </a:extLst>
              </a:tr>
            </a:tbl>
          </a:graphicData>
        </a:graphic>
      </p:graphicFrame>
      <p:pic>
        <p:nvPicPr>
          <p:cNvPr id="8" name="Picture 7">
            <a:extLst>
              <a:ext uri="{FF2B5EF4-FFF2-40B4-BE49-F238E27FC236}">
                <a16:creationId xmlns:a16="http://schemas.microsoft.com/office/drawing/2014/main" id="{50B76D7C-E11C-424C-A478-674C4210C0A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FA19F54-3898-4C78-8E6C-4216EA360E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F11BAFD-A188-4067-BF98-770BED4E58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1B3FC53-A0FB-43C4-BE82-38279A0062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3CEE326-2C02-4744-B427-06443A8E9A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3140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Signs of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2748483132"/>
              </p:ext>
            </p:extLst>
          </p:nvPr>
        </p:nvGraphicFramePr>
        <p:xfrm>
          <a:off x="977237" y="3624517"/>
          <a:ext cx="9939600" cy="221525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652321">
                <a:tc>
                  <a:txBody>
                    <a:bodyPr/>
                    <a:lstStyle/>
                    <a:p>
                      <a:pPr marL="0" marR="0" algn="ctr">
                        <a:lnSpc>
                          <a:spcPct val="114000"/>
                        </a:lnSpc>
                        <a:spcBef>
                          <a:spcPts val="600"/>
                        </a:spcBef>
                        <a:spcAft>
                          <a:spcPts val="600"/>
                        </a:spcAft>
                      </a:pPr>
                      <a:r>
                        <a:rPr lang="en-AU" sz="2000">
                          <a:solidFill>
                            <a:schemeClr val="tx1">
                              <a:lumMod val="75000"/>
                              <a:lumOff val="25000"/>
                            </a:schemeClr>
                          </a:solidFill>
                          <a:effectLst/>
                        </a:rPr>
                        <a:t>Types of Abuse Cases</a:t>
                      </a:r>
                      <a:endPar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4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540125">
                <a:tc>
                  <a:txBody>
                    <a:bodyPr/>
                    <a:lstStyle/>
                    <a:p>
                      <a:pPr marL="0" marR="0" algn="ctr">
                        <a:lnSpc>
                          <a:spcPct val="114000"/>
                        </a:lnSpc>
                        <a:spcBef>
                          <a:spcPts val="600"/>
                        </a:spcBef>
                        <a:spcAft>
                          <a:spcPts val="600"/>
                        </a:spcAft>
                        <a:tabLst>
                          <a:tab pos="114300" algn="l"/>
                        </a:tabLst>
                      </a:pPr>
                      <a:r>
                        <a:rPr lang="en-AU" sz="2000" dirty="0">
                          <a:solidFill>
                            <a:schemeClr val="tx1">
                              <a:lumMod val="75000"/>
                              <a:lumOff val="25000"/>
                            </a:schemeClr>
                          </a:solidFill>
                          <a:effectLst/>
                        </a:rPr>
                        <a:t>Domestic and Family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0" indent="-228600" algn="just">
                        <a:lnSpc>
                          <a:spcPct val="114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Phone Triple Zero (000) for emergency  situations</a:t>
                      </a:r>
                    </a:p>
                    <a:p>
                      <a:pPr marL="228600" marR="0" indent="-228600" algn="just">
                        <a:lnSpc>
                          <a:spcPct val="114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Phone </a:t>
                      </a:r>
                      <a:r>
                        <a:rPr lang="en-AU" sz="2000" dirty="0" err="1">
                          <a:solidFill>
                            <a:schemeClr val="tx1">
                              <a:lumMod val="75000"/>
                              <a:lumOff val="25000"/>
                            </a:schemeClr>
                          </a:solidFill>
                          <a:effectLst/>
                        </a:rPr>
                        <a:t>Policelink</a:t>
                      </a:r>
                      <a:r>
                        <a:rPr lang="en-AU" sz="2000" dirty="0">
                          <a:solidFill>
                            <a:schemeClr val="tx1">
                              <a:lumMod val="75000"/>
                              <a:lumOff val="25000"/>
                            </a:schemeClr>
                          </a:solidFill>
                          <a:effectLst/>
                        </a:rPr>
                        <a:t> on 13 14 44 for non-emergency situations</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EBC5E896-B11B-4EA2-B712-93DCD4F00CC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706DBF-7265-420F-9547-34C81328EA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3CB40C9-BD2E-46A8-9E89-AF224A45F7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473FCE4-32E1-4C0A-ADAF-B0AD006743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CD88B5C-5624-42EE-B255-E89DCD2FF0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78077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113693229"/>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Domestic and Family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Make a non-urgent report of DFV by submitting an online form.</a:t>
                      </a:r>
                      <a:endParaRPr lang="en-US" sz="2000" dirty="0">
                        <a:solidFill>
                          <a:schemeClr val="tx1">
                            <a:lumMod val="75000"/>
                            <a:lumOff val="25000"/>
                          </a:schemeClr>
                        </a:solidFill>
                        <a:effectLst/>
                      </a:endParaRP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Phone </a:t>
                      </a:r>
                      <a:r>
                        <a:rPr lang="en-AU" sz="2000" dirty="0" err="1">
                          <a:solidFill>
                            <a:schemeClr val="tx1">
                              <a:lumMod val="75000"/>
                              <a:lumOff val="25000"/>
                            </a:schemeClr>
                          </a:solidFill>
                          <a:effectLst/>
                        </a:rPr>
                        <a:t>DVConnect</a:t>
                      </a:r>
                      <a:r>
                        <a:rPr lang="en-AU" sz="2000" dirty="0">
                          <a:solidFill>
                            <a:schemeClr val="tx1">
                              <a:lumMod val="75000"/>
                              <a:lumOff val="25000"/>
                            </a:schemeClr>
                          </a:solidFill>
                          <a:effectLst/>
                        </a:rPr>
                        <a:t> on 1800 811 811 if you are escaping DFV and need a place of safety.</a:t>
                      </a:r>
                      <a:endParaRPr lang="en-US" sz="2000" dirty="0">
                        <a:solidFill>
                          <a:schemeClr val="tx1">
                            <a:lumMod val="75000"/>
                            <a:lumOff val="25000"/>
                          </a:schemeClr>
                        </a:solidFill>
                        <a:effectLst/>
                      </a:endParaRP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Access the Domestic and Family Violence Portal.</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D782C881-6EEE-4ABB-BB3F-0F83474E320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E370C85-D7E1-4E25-8D32-FD5E7FBE63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095CB0E-1517-43A4-97E3-0CE2DFCE5F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1D12D24-9CD1-4FDD-B62E-3706432C4C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D7F0F7-6433-4907-9353-8FB17B0BF3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05239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2305695195"/>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b="1" kern="1200" dirty="0">
                          <a:solidFill>
                            <a:schemeClr val="tx1">
                              <a:lumMod val="75000"/>
                              <a:lumOff val="25000"/>
                            </a:schemeClr>
                          </a:solidFill>
                          <a:effectLst/>
                          <a:latin typeface="+mn-lt"/>
                          <a:ea typeface="+mn-ea"/>
                          <a:cs typeface="+mn-cs"/>
                        </a:rPr>
                        <a:t>Child Abuse and Neglect</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Phone Triple Zero (000) for emergency  situations</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Contact the following for non-emergency situations:</a:t>
                      </a:r>
                    </a:p>
                    <a:p>
                      <a:pPr marL="684000" marR="0" lvl="1" indent="-230400" algn="just">
                        <a:lnSpc>
                          <a:spcPct val="100000"/>
                        </a:lnSpc>
                        <a:spcBef>
                          <a:spcPts val="600"/>
                        </a:spcBef>
                        <a:spcAft>
                          <a:spcPts val="600"/>
                        </a:spcAft>
                        <a:buClr>
                          <a:srgbClr val="1C96D3"/>
                        </a:buClr>
                        <a:buFont typeface="Courier New" panose="02070309020205020404" pitchFamily="49" charset="0"/>
                        <a:buChar char="o"/>
                        <a:tabLst>
                          <a:tab pos="114300" algn="l"/>
                        </a:tabLst>
                      </a:pPr>
                      <a:r>
                        <a:rPr lang="en-US" sz="2000" dirty="0">
                          <a:solidFill>
                            <a:schemeClr val="tx1">
                              <a:lumMod val="75000"/>
                              <a:lumOff val="25000"/>
                            </a:schemeClr>
                          </a:solidFill>
                          <a:effectLst/>
                        </a:rPr>
                        <a:t>Regional Intake Service </a:t>
                      </a:r>
                    </a:p>
                    <a:p>
                      <a:pPr marL="684000" marR="0" lvl="1" indent="-230400" algn="just">
                        <a:lnSpc>
                          <a:spcPct val="100000"/>
                        </a:lnSpc>
                        <a:spcBef>
                          <a:spcPts val="600"/>
                        </a:spcBef>
                        <a:spcAft>
                          <a:spcPts val="600"/>
                        </a:spcAft>
                        <a:buClr>
                          <a:srgbClr val="1C96D3"/>
                        </a:buClr>
                        <a:buFont typeface="Courier New" panose="02070309020205020404" pitchFamily="49" charset="0"/>
                        <a:buChar char="o"/>
                        <a:tabLst>
                          <a:tab pos="114300" algn="l"/>
                        </a:tabLst>
                      </a:pPr>
                      <a:r>
                        <a:rPr lang="en-US" sz="2000" dirty="0">
                          <a:solidFill>
                            <a:schemeClr val="tx1">
                              <a:lumMod val="75000"/>
                              <a:lumOff val="25000"/>
                            </a:schemeClr>
                          </a:solidFill>
                          <a:effectLst/>
                        </a:rPr>
                        <a:t>Child Safety After Hours Service Centre on 1800 177 135</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C657EBAA-0797-4E86-B673-44EF11900D5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8C030B4-5105-42CB-BABC-87E88C561B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F4F8EF6-E09B-4D3F-84A8-7AE1311032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CB1B2E8-5934-4CBF-9930-528C64A914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6CF9BF9-6B6D-4960-9652-34434E89B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7171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3171366027"/>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Child Sexual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just">
                        <a:lnSpc>
                          <a:spcPct val="100000"/>
                        </a:lnSpc>
                        <a:spcBef>
                          <a:spcPts val="600"/>
                        </a:spcBef>
                        <a:spcAft>
                          <a:spcPts val="600"/>
                        </a:spcAft>
                        <a:buClr>
                          <a:srgbClr val="1C96D3"/>
                        </a:buClr>
                        <a:buFont typeface="Wingdings" panose="05000000000000000000" pitchFamily="2" charset="2"/>
                        <a:buNone/>
                        <a:tabLst>
                          <a:tab pos="114300" algn="l"/>
                        </a:tabLst>
                      </a:pPr>
                      <a:r>
                        <a:rPr lang="en-AU" sz="2000" dirty="0">
                          <a:solidFill>
                            <a:schemeClr val="tx1">
                              <a:lumMod val="75000"/>
                              <a:lumOff val="25000"/>
                            </a:schemeClr>
                          </a:solidFill>
                          <a:effectLst/>
                        </a:rPr>
                        <a:t>Contact the following:</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Child Safety Services on 13 QGOV (13 74 68)</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Child Safety After Hours Service Centre on 1800 177 135 outside business hours</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26BBBDE5-BEBB-4207-BAA3-9EC676CF709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B487337-9F5B-4A05-A3FF-156A534806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248554A-31D9-44E8-9B91-D8CE6C9E1B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BFD697F-9641-4C26-B7B8-4F9167A46C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E5D0EE0-BD2E-478A-8527-F188970AAC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9403624"/>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5DE6F1E-D56A-437A-9E3C-CEB74B1F48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9DFF376-D503-4451-98A5-28499D684D0B}">
  <ds:schemaRefs>
    <ds:schemaRef ds:uri="http://purl.org/dc/terms/"/>
    <ds:schemaRef ds:uri="6cecd733-34d5-425b-8041-9161b6f347cb"/>
    <ds:schemaRef ds:uri="http://schemas.microsoft.com/sharepoint/v3"/>
    <ds:schemaRef ds:uri="http://www.w3.org/XML/1998/namespace"/>
    <ds:schemaRef ds:uri="http://schemas.microsoft.com/office/infopath/2007/PartnerControls"/>
    <ds:schemaRef ds:uri="http://schemas.openxmlformats.org/package/2006/metadata/core-properties"/>
    <ds:schemaRef ds:uri="http://schemas.microsoft.com/office/2006/documentManagement/types"/>
    <ds:schemaRef ds:uri="http://purl.org/dc/elements/1.1/"/>
    <ds:schemaRef ds:uri="9070b689-7605-479f-8804-a59ee445c744"/>
    <ds:schemaRef ds:uri="http://schemas.microsoft.com/office/2006/metadata/properties"/>
    <ds:schemaRef ds:uri="http://purl.org/dc/dcmitype/"/>
    <ds:schemaRef ds:uri="29a6e72c-4bd6-4753-a151-c4743ef85a8a"/>
    <ds:schemaRef ds:uri="4dad8055-0b31-433a-8243-67070a30e3dd"/>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12272</TotalTime>
  <Words>6760</Words>
  <Application>Microsoft Office PowerPoint</Application>
  <PresentationFormat>Widescreen</PresentationFormat>
  <Paragraphs>812</Paragraphs>
  <Slides>123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123</vt:i4>
      </vt:variant>
    </vt:vector>
  </HeadingPairs>
  <TitlesOfParts>
    <vt:vector size="129" baseType="lpstr">
      <vt:lpstr>Arial</vt:lpstr>
      <vt:lpstr>Calibri</vt:lpstr>
      <vt:lpstr>Calibri Light</vt:lpstr>
      <vt:lpstr>Courier New</vt:lpstr>
      <vt:lpstr>Wingdings</vt:lpstr>
      <vt:lpstr>Office Theme</vt:lpstr>
      <vt:lpstr>Work Within a Disability Support Context</vt:lpstr>
      <vt:lpstr> </vt:lpstr>
      <vt:lpstr>PowerPoint Presentation</vt:lpstr>
      <vt:lpstr>PowerPoint Presentation</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PowerPoint Presentation</vt:lpstr>
      <vt:lpstr> </vt:lpstr>
      <vt:lpstr> </vt:lpstr>
      <vt:lpstr>PowerPoint Presentation</vt:lpstr>
      <vt:lpstr> </vt:lpstr>
      <vt:lpstr>3.2.1 Contemporary Views, Philosophies, and Concepts in Disability Support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3.2.2 Identifying Person-Centred Approaches and Effective Risk Assessment Strategies</vt:lpstr>
      <vt:lpstr> </vt:lpstr>
      <vt:lpstr> </vt:lpstr>
      <vt:lpstr>PowerPoint Presentation</vt:lpstr>
      <vt:lpstr> </vt:lpstr>
      <vt:lpstr> </vt:lpstr>
      <vt:lpstr> </vt:lpstr>
      <vt:lpstr> </vt:lpstr>
      <vt:lpstr> </vt:lpstr>
      <vt:lpstr> </vt:lpstr>
      <vt:lpstr> </vt:lpstr>
      <vt:lpstr> </vt:lpstr>
      <vt:lpstr> </vt:lpstr>
      <vt:lpstr> </vt:lpstr>
      <vt:lpstr>3.2.3 Applying Person-Centred Communication Techniques</vt:lpstr>
      <vt:lpstr> </vt:lpstr>
      <vt:lpstr>PowerPoint Presentation</vt:lpstr>
      <vt:lpstr> </vt:lpstr>
      <vt:lpstr> </vt:lpstr>
      <vt:lpstr> </vt:lpstr>
      <vt:lpstr> </vt:lpstr>
      <vt:lpstr> </vt:lpstr>
      <vt:lpstr>PowerPoint Presentation</vt:lpstr>
      <vt:lpstr> </vt:lpstr>
      <vt:lpstr> </vt:lpstr>
      <vt:lpstr>PowerPoint Presentation</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PowerPoint Presentation</vt:lpstr>
      <vt:lpstr>3.5.1 Record-Keeping Workplace Information</vt:lpstr>
      <vt:lpstr> </vt:lpstr>
      <vt:lpstr> </vt:lpstr>
      <vt:lpstr> </vt:lpstr>
      <vt:lpstr> </vt:lpstr>
      <vt:lpstr> </vt:lpstr>
      <vt:lpstr> </vt:lpstr>
      <vt:lpstr> </vt:lpstr>
      <vt:lpstr>PowerPoint Presentation</vt:lpstr>
      <vt:lpstr> </vt:lpstr>
      <vt:lpstr> </vt:lpstr>
      <vt:lpstr> </vt:lpstr>
      <vt:lpstr> </vt:lpstr>
      <vt:lpstr>PowerPoint Presentation</vt:lpstr>
      <vt:lpstr> </vt:lpstr>
      <vt:lpstr>3.5.2 Privacy and Confidentiality Requirements for Workplace Information</vt:lpstr>
      <vt:lpstr> </vt:lpstr>
      <vt:lpstr> </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291</cp:revision>
  <dcterms:created xsi:type="dcterms:W3CDTF">2020-09-30T05:05:23Z</dcterms:created>
  <dcterms:modified xsi:type="dcterms:W3CDTF">2023-12-18T06:47:02Z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2022-12-19T06:34:13Z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367b44ef-a88b-4d31-a21c-c3303be7e05c</vt:lpwstr>
  </property>
  <property fmtid="{D5CDD505-2E9C-101B-9397-08002B2CF9AE}" pid="10" name="MSIP_Label_c1019aa4-092a-489f-a93b-50ae2bbd82bd_ContentBits">
    <vt:lpwstr>0</vt:lpwstr>
  </property>
  <property fmtid="{D5CDD505-2E9C-101B-9397-08002B2CF9AE}" pid="11" name="Order">
    <vt:lpwstr>101651000.000000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